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Overlock"/>
      <p:regular r:id="rId36"/>
      <p:bold r:id="rId37"/>
      <p:italic r:id="rId38"/>
      <p:boldItalic r:id="rId39"/>
    </p:embeddedFont>
    <p:embeddedFont>
      <p:font typeface="Arial Black"/>
      <p:regular r:id="rId40"/>
    </p:embeddedFont>
    <p:embeddedFont>
      <p:font typeface="Stardos Stencil"/>
      <p:regular r:id="rId41"/>
      <p:bold r:id="rId42"/>
    </p:embeddedFon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gw4/YB5MjLoEoyCb/ywxeY4rz4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rialBlack-regular.fntdata"/><Relationship Id="rId20" Type="http://schemas.openxmlformats.org/officeDocument/2006/relationships/slide" Target="slides/slide14.xml"/><Relationship Id="rId42" Type="http://schemas.openxmlformats.org/officeDocument/2006/relationships/font" Target="fonts/StardosStencil-bold.fntdata"/><Relationship Id="rId41" Type="http://schemas.openxmlformats.org/officeDocument/2006/relationships/font" Target="fonts/StardosStencil-regular.fntdata"/><Relationship Id="rId22" Type="http://schemas.openxmlformats.org/officeDocument/2006/relationships/slide" Target="slides/slide16.xml"/><Relationship Id="rId44" Type="http://schemas.openxmlformats.org/officeDocument/2006/relationships/font" Target="fonts/CenturyGothic-bold.fntdata"/><Relationship Id="rId21" Type="http://schemas.openxmlformats.org/officeDocument/2006/relationships/slide" Target="slides/slide15.xml"/><Relationship Id="rId43" Type="http://schemas.openxmlformats.org/officeDocument/2006/relationships/font" Target="fonts/CenturyGothic-regular.fntdata"/><Relationship Id="rId24" Type="http://schemas.openxmlformats.org/officeDocument/2006/relationships/slide" Target="slides/slide18.xml"/><Relationship Id="rId46" Type="http://schemas.openxmlformats.org/officeDocument/2006/relationships/font" Target="fonts/CenturyGothic-boldItalic.fntdata"/><Relationship Id="rId23" Type="http://schemas.openxmlformats.org/officeDocument/2006/relationships/slide" Target="slides/slide17.xml"/><Relationship Id="rId45" Type="http://schemas.openxmlformats.org/officeDocument/2006/relationships/font" Target="fonts/CenturyGothic-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Overlock-bold.fntdata"/><Relationship Id="rId14" Type="http://schemas.openxmlformats.org/officeDocument/2006/relationships/slide" Target="slides/slide8.xml"/><Relationship Id="rId36" Type="http://schemas.openxmlformats.org/officeDocument/2006/relationships/font" Target="fonts/Overlock-regular.fntdata"/><Relationship Id="rId17" Type="http://schemas.openxmlformats.org/officeDocument/2006/relationships/slide" Target="slides/slide11.xml"/><Relationship Id="rId39" Type="http://schemas.openxmlformats.org/officeDocument/2006/relationships/font" Target="fonts/Overlock-boldItalic.fntdata"/><Relationship Id="rId16" Type="http://schemas.openxmlformats.org/officeDocument/2006/relationships/slide" Target="slides/slide10.xml"/><Relationship Id="rId38" Type="http://schemas.openxmlformats.org/officeDocument/2006/relationships/font" Target="fonts/Overlock-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d-ID"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rgbClr val="E1DBC9"/>
            </a:gs>
            <a:gs pos="77000">
              <a:srgbClr val="C8C1B0"/>
            </a:gs>
            <a:gs pos="100000">
              <a:srgbClr val="C0BAAA"/>
            </a:gs>
          </a:gsLst>
          <a:lin ang="5400000" scaled="0"/>
        </a:gradFill>
      </p:bgPr>
    </p:bg>
    <p:spTree>
      <p:nvGrpSpPr>
        <p:cNvPr id="16" name="Shape 16"/>
        <p:cNvGrpSpPr/>
        <p:nvPr/>
      </p:nvGrpSpPr>
      <p:grpSpPr>
        <a:xfrm>
          <a:off x="0" y="0"/>
          <a:ext cx="0" cy="0"/>
          <a:chOff x="0" y="0"/>
          <a:chExt cx="0" cy="0"/>
        </a:xfrm>
      </p:grpSpPr>
      <p:sp>
        <p:nvSpPr>
          <p:cNvPr id="17" name="Google Shape;17;p31"/>
          <p:cNvSpPr/>
          <p:nvPr/>
        </p:nvSpPr>
        <p:spPr>
          <a:xfrm>
            <a:off x="0" y="0"/>
            <a:ext cx="12192000" cy="6858000"/>
          </a:xfrm>
          <a:prstGeom prst="rect">
            <a:avLst/>
          </a:prstGeom>
          <a:blipFill rotWithShape="1">
            <a:blip r:embed="rId2">
              <a:alphaModFix amt="45000"/>
            </a:blip>
            <a:tile algn="tl" flip="none" tx="-44450" sx="85000" ty="381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1"/>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1"/>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1"/>
          <p:cNvSpPr/>
          <p:nvPr/>
        </p:nvSpPr>
        <p:spPr>
          <a:xfrm>
            <a:off x="5135880" y="1267730"/>
            <a:ext cx="1920240" cy="73152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31"/>
          <p:cNvGrpSpPr/>
          <p:nvPr/>
        </p:nvGrpSpPr>
        <p:grpSpPr>
          <a:xfrm>
            <a:off x="5250180" y="1267730"/>
            <a:ext cx="1691640" cy="645295"/>
            <a:chOff x="5318306" y="1386268"/>
            <a:chExt cx="1567331" cy="645295"/>
          </a:xfrm>
        </p:grpSpPr>
        <p:cxnSp>
          <p:nvCxnSpPr>
            <p:cNvPr id="22" name="Google Shape;22;p31"/>
            <p:cNvCxnSpPr/>
            <p:nvPr/>
          </p:nvCxnSpPr>
          <p:spPr>
            <a:xfrm>
              <a:off x="5318306"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23" name="Google Shape;23;p31"/>
            <p:cNvCxnSpPr/>
            <p:nvPr/>
          </p:nvCxnSpPr>
          <p:spPr>
            <a:xfrm>
              <a:off x="6885637"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24" name="Google Shape;24;p31"/>
            <p:cNvCxnSpPr/>
            <p:nvPr/>
          </p:nvCxnSpPr>
          <p:spPr>
            <a:xfrm>
              <a:off x="5318306" y="2031563"/>
              <a:ext cx="1567331" cy="0"/>
            </a:xfrm>
            <a:prstGeom prst="straightConnector1">
              <a:avLst/>
            </a:prstGeom>
            <a:solidFill>
              <a:srgbClr val="262626"/>
            </a:solidFill>
            <a:ln cap="flat" cmpd="sng" w="9525">
              <a:solidFill>
                <a:schemeClr val="dk1"/>
              </a:solidFill>
              <a:prstDash val="solid"/>
              <a:miter lim="800000"/>
              <a:headEnd len="sm" w="sm" type="none"/>
              <a:tailEnd len="sm" w="sm" type="none"/>
            </a:ln>
          </p:spPr>
        </p:cxnSp>
      </p:grpSp>
      <p:sp>
        <p:nvSpPr>
          <p:cNvPr id="25" name="Google Shape;25;p31"/>
          <p:cNvSpPr txBox="1"/>
          <p:nvPr>
            <p:ph type="ctrTitle"/>
          </p:nvPr>
        </p:nvSpPr>
        <p:spPr>
          <a:xfrm>
            <a:off x="1561708" y="2091263"/>
            <a:ext cx="9068586" cy="2590800"/>
          </a:xfrm>
          <a:prstGeom prst="rect">
            <a:avLst/>
          </a:prstGeom>
          <a:noFill/>
          <a:ln>
            <a:noFill/>
          </a:ln>
        </p:spPr>
        <p:txBody>
          <a:bodyPr anchorCtr="0" anchor="ctr" bIns="45700" lIns="91425" spcFirstLastPara="1" rIns="91425" wrap="square" tIns="45700">
            <a:noAutofit/>
          </a:bodyPr>
          <a:lstStyle>
            <a:lvl1pPr lvl="0" algn="ctr">
              <a:lnSpc>
                <a:spcPct val="83000"/>
              </a:lnSpc>
              <a:spcBef>
                <a:spcPts val="0"/>
              </a:spcBef>
              <a:spcAft>
                <a:spcPts val="0"/>
              </a:spcAft>
              <a:buClr>
                <a:srgbClr val="262626"/>
              </a:buClr>
              <a:buSzPts val="7200"/>
              <a:buFont typeface="Century Gothic"/>
              <a:buNone/>
              <a:defRPr b="0" sz="72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1"/>
          <p:cNvSpPr txBox="1"/>
          <p:nvPr>
            <p:ph idx="1" type="subTitle"/>
          </p:nvPr>
        </p:nvSpPr>
        <p:spPr>
          <a:xfrm>
            <a:off x="1562100" y="4682062"/>
            <a:ext cx="9070848" cy="4572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7" name="Google Shape;27;p31"/>
          <p:cNvSpPr txBox="1"/>
          <p:nvPr>
            <p:ph idx="10" type="dt"/>
          </p:nvPr>
        </p:nvSpPr>
        <p:spPr>
          <a:xfrm>
            <a:off x="5318760" y="1341255"/>
            <a:ext cx="1554480" cy="52721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1"/>
          <p:cNvSpPr txBox="1"/>
          <p:nvPr>
            <p:ph idx="11" type="ftr"/>
          </p:nvPr>
        </p:nvSpPr>
        <p:spPr>
          <a:xfrm>
            <a:off x="1453896" y="5211060"/>
            <a:ext cx="5905500"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1"/>
          <p:cNvSpPr txBox="1"/>
          <p:nvPr>
            <p:ph idx="12" type="sldNum"/>
          </p:nvPr>
        </p:nvSpPr>
        <p:spPr>
          <a:xfrm>
            <a:off x="8606919" y="5212080"/>
            <a:ext cx="2111881"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1000" u="none" cap="none" strike="noStrike">
                <a:solidFill>
                  <a:srgbClr val="3F3F3F"/>
                </a:solidFill>
                <a:latin typeface="Century Gothic"/>
                <a:ea typeface="Century Gothic"/>
                <a:cs typeface="Century Gothic"/>
                <a:sym typeface="Century Gothic"/>
              </a:defRPr>
            </a:lvl1pPr>
            <a:lvl2pPr indent="0" lvl="1" marL="0" algn="r">
              <a:spcBef>
                <a:spcPts val="0"/>
              </a:spcBef>
              <a:buNone/>
              <a:defRPr b="0" i="0" sz="1000" u="none" cap="none" strike="noStrike">
                <a:solidFill>
                  <a:srgbClr val="3F3F3F"/>
                </a:solidFill>
                <a:latin typeface="Century Gothic"/>
                <a:ea typeface="Century Gothic"/>
                <a:cs typeface="Century Gothic"/>
                <a:sym typeface="Century Gothic"/>
              </a:defRPr>
            </a:lvl2pPr>
            <a:lvl3pPr indent="0" lvl="2" marL="0" algn="r">
              <a:spcBef>
                <a:spcPts val="0"/>
              </a:spcBef>
              <a:buNone/>
              <a:defRPr b="0" i="0" sz="1000" u="none" cap="none" strike="noStrike">
                <a:solidFill>
                  <a:srgbClr val="3F3F3F"/>
                </a:solidFill>
                <a:latin typeface="Century Gothic"/>
                <a:ea typeface="Century Gothic"/>
                <a:cs typeface="Century Gothic"/>
                <a:sym typeface="Century Gothic"/>
              </a:defRPr>
            </a:lvl3pPr>
            <a:lvl4pPr indent="0" lvl="3" marL="0" algn="r">
              <a:spcBef>
                <a:spcPts val="0"/>
              </a:spcBef>
              <a:buNone/>
              <a:defRPr b="0" i="0" sz="1000" u="none" cap="none" strike="noStrike">
                <a:solidFill>
                  <a:srgbClr val="3F3F3F"/>
                </a:solidFill>
                <a:latin typeface="Century Gothic"/>
                <a:ea typeface="Century Gothic"/>
                <a:cs typeface="Century Gothic"/>
                <a:sym typeface="Century Gothic"/>
              </a:defRPr>
            </a:lvl4pPr>
            <a:lvl5pPr indent="0" lvl="4" marL="0" algn="r">
              <a:spcBef>
                <a:spcPts val="0"/>
              </a:spcBef>
              <a:buNone/>
              <a:defRPr b="0" i="0" sz="1000" u="none" cap="none" strike="noStrike">
                <a:solidFill>
                  <a:srgbClr val="3F3F3F"/>
                </a:solidFill>
                <a:latin typeface="Century Gothic"/>
                <a:ea typeface="Century Gothic"/>
                <a:cs typeface="Century Gothic"/>
                <a:sym typeface="Century Gothic"/>
              </a:defRPr>
            </a:lvl5pPr>
            <a:lvl6pPr indent="0" lvl="5" marL="0" algn="r">
              <a:spcBef>
                <a:spcPts val="0"/>
              </a:spcBef>
              <a:buNone/>
              <a:defRPr b="0" i="0" sz="1000" u="none" cap="none" strike="noStrike">
                <a:solidFill>
                  <a:srgbClr val="3F3F3F"/>
                </a:solidFill>
                <a:latin typeface="Century Gothic"/>
                <a:ea typeface="Century Gothic"/>
                <a:cs typeface="Century Gothic"/>
                <a:sym typeface="Century Gothic"/>
              </a:defRPr>
            </a:lvl6pPr>
            <a:lvl7pPr indent="0" lvl="6" marL="0" algn="r">
              <a:spcBef>
                <a:spcPts val="0"/>
              </a:spcBef>
              <a:buNone/>
              <a:defRPr b="0" i="0" sz="1000" u="none" cap="none" strike="noStrike">
                <a:solidFill>
                  <a:srgbClr val="3F3F3F"/>
                </a:solidFill>
                <a:latin typeface="Century Gothic"/>
                <a:ea typeface="Century Gothic"/>
                <a:cs typeface="Century Gothic"/>
                <a:sym typeface="Century Gothic"/>
              </a:defRPr>
            </a:lvl7pPr>
            <a:lvl8pPr indent="0" lvl="7" marL="0" algn="r">
              <a:spcBef>
                <a:spcPts val="0"/>
              </a:spcBef>
              <a:buNone/>
              <a:defRPr b="0" i="0" sz="1000" u="none" cap="none" strike="noStrike">
                <a:solidFill>
                  <a:srgbClr val="3F3F3F"/>
                </a:solidFill>
                <a:latin typeface="Century Gothic"/>
                <a:ea typeface="Century Gothic"/>
                <a:cs typeface="Century Gothic"/>
                <a:sym typeface="Century Gothic"/>
              </a:defRPr>
            </a:lvl8pPr>
            <a:lvl9pPr indent="0" lvl="8" marL="0" algn="r">
              <a:spcBef>
                <a:spcPts val="0"/>
              </a:spcBef>
              <a:buNone/>
              <a:defRPr b="0" i="0" sz="1000" u="none" cap="none" strike="noStrike">
                <a:solidFill>
                  <a:srgbClr val="3F3F3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6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68"/>
          <p:cNvSpPr txBox="1"/>
          <p:nvPr>
            <p:ph idx="1" type="body"/>
          </p:nvPr>
        </p:nvSpPr>
        <p:spPr>
          <a:xfrm rot="5400000">
            <a:off x="4130040" y="-960120"/>
            <a:ext cx="3931920" cy="10058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97" name="Google Shape;97;p68"/>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68"/>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68"/>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0" name="Shape 100"/>
        <p:cNvGrpSpPr/>
        <p:nvPr/>
      </p:nvGrpSpPr>
      <p:grpSpPr>
        <a:xfrm>
          <a:off x="0" y="0"/>
          <a:ext cx="0" cy="0"/>
          <a:chOff x="0" y="0"/>
          <a:chExt cx="0" cy="0"/>
        </a:xfrm>
      </p:grpSpPr>
      <p:sp>
        <p:nvSpPr>
          <p:cNvPr id="101" name="Google Shape;101;p69"/>
          <p:cNvSpPr txBox="1"/>
          <p:nvPr>
            <p:ph type="title"/>
          </p:nvPr>
        </p:nvSpPr>
        <p:spPr>
          <a:xfrm rot="5400000">
            <a:off x="7543800" y="2209800"/>
            <a:ext cx="5257800" cy="2362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69"/>
          <p:cNvSpPr txBox="1"/>
          <p:nvPr>
            <p:ph idx="1" type="body"/>
          </p:nvPr>
        </p:nvSpPr>
        <p:spPr>
          <a:xfrm rot="5400000">
            <a:off x="2247900" y="-647700"/>
            <a:ext cx="5257800" cy="80772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03" name="Google Shape;103;p69"/>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69"/>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69"/>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5" name="Shape 115"/>
        <p:cNvGrpSpPr/>
        <p:nvPr/>
      </p:nvGrpSpPr>
      <p:grpSpPr>
        <a:xfrm>
          <a:off x="0" y="0"/>
          <a:ext cx="0" cy="0"/>
          <a:chOff x="0" y="0"/>
          <a:chExt cx="0" cy="0"/>
        </a:xfrm>
      </p:grpSpPr>
      <p:sp>
        <p:nvSpPr>
          <p:cNvPr id="116" name="Google Shape;116;p3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33"/>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118" name="Google Shape;118;p33"/>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3"/>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3"/>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21" name="Shape 121"/>
        <p:cNvGrpSpPr/>
        <p:nvPr/>
      </p:nvGrpSpPr>
      <p:grpSpPr>
        <a:xfrm>
          <a:off x="0" y="0"/>
          <a:ext cx="0" cy="0"/>
          <a:chOff x="0" y="0"/>
          <a:chExt cx="0" cy="0"/>
        </a:xfrm>
      </p:grpSpPr>
      <p:sp>
        <p:nvSpPr>
          <p:cNvPr id="122" name="Google Shape;122;p38"/>
          <p:cNvSpPr/>
          <p:nvPr/>
        </p:nvSpPr>
        <p:spPr>
          <a:xfrm>
            <a:off x="920834" y="1346946"/>
            <a:ext cx="10222992" cy="80683"/>
          </a:xfrm>
          <a:prstGeom prst="rect">
            <a:avLst/>
          </a:prstGeom>
          <a:blipFill rotWithShape="1">
            <a:blip r:embed="rId2">
              <a:alphaModFix amt="85000"/>
            </a:blip>
            <a:tile algn="ctr" flip="xy" tx="0" sx="92000" ty="-76200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8"/>
          <p:cNvSpPr/>
          <p:nvPr/>
        </p:nvSpPr>
        <p:spPr>
          <a:xfrm>
            <a:off x="920834" y="4299696"/>
            <a:ext cx="10222992" cy="80683"/>
          </a:xfrm>
          <a:prstGeom prst="rect">
            <a:avLst/>
          </a:prstGeom>
          <a:blipFill rotWithShape="1">
            <a:blip r:embed="rId2">
              <a:alphaModFix amt="85000"/>
            </a:blip>
            <a:tile algn="ctr" flip="xy" tx="0" sx="92000" ty="-7175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8"/>
          <p:cNvSpPr/>
          <p:nvPr/>
        </p:nvSpPr>
        <p:spPr>
          <a:xfrm>
            <a:off x="920834" y="1484779"/>
            <a:ext cx="10222992" cy="2743200"/>
          </a:xfrm>
          <a:prstGeom prst="rect">
            <a:avLst/>
          </a:prstGeom>
          <a:blipFill rotWithShape="1">
            <a:blip r:embed="rId2">
              <a:alphaModFix amt="85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38"/>
          <p:cNvGrpSpPr/>
          <p:nvPr/>
        </p:nvGrpSpPr>
        <p:grpSpPr>
          <a:xfrm>
            <a:off x="9649215" y="4068923"/>
            <a:ext cx="1080904" cy="1080902"/>
            <a:chOff x="9685338" y="4460675"/>
            <a:chExt cx="1080904" cy="1080902"/>
          </a:xfrm>
        </p:grpSpPr>
        <p:sp>
          <p:nvSpPr>
            <p:cNvPr id="126" name="Google Shape;126;p38"/>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8"/>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38"/>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SzPts val="9600"/>
              <a:buFont typeface="Rockwell"/>
              <a:buNone/>
              <a:defRPr sz="9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38"/>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1870"/>
              <a:buNone/>
              <a:defRPr sz="2200">
                <a:solidFill>
                  <a:schemeClr val="dk1"/>
                </a:solidFill>
              </a:defRPr>
            </a:lvl1pPr>
            <a:lvl2pPr lvl="1" algn="ctr">
              <a:lnSpc>
                <a:spcPct val="90000"/>
              </a:lnSpc>
              <a:spcBef>
                <a:spcPts val="400"/>
              </a:spcBef>
              <a:spcAft>
                <a:spcPts val="0"/>
              </a:spcAft>
              <a:buSzPts val="1870"/>
              <a:buNone/>
              <a:defRPr sz="2200"/>
            </a:lvl2pPr>
            <a:lvl3pPr lvl="2" algn="ctr">
              <a:lnSpc>
                <a:spcPct val="90000"/>
              </a:lnSpc>
              <a:spcBef>
                <a:spcPts val="400"/>
              </a:spcBef>
              <a:spcAft>
                <a:spcPts val="0"/>
              </a:spcAft>
              <a:buSzPts val="1870"/>
              <a:buNone/>
              <a:defRPr sz="2200"/>
            </a:lvl3pPr>
            <a:lvl4pPr lvl="3" algn="ctr">
              <a:lnSpc>
                <a:spcPct val="90000"/>
              </a:lnSpc>
              <a:spcBef>
                <a:spcPts val="400"/>
              </a:spcBef>
              <a:spcAft>
                <a:spcPts val="0"/>
              </a:spcAft>
              <a:buSzPts val="1700"/>
              <a:buNone/>
              <a:defRPr sz="2000"/>
            </a:lvl4pPr>
            <a:lvl5pPr lvl="4" algn="ctr">
              <a:lnSpc>
                <a:spcPct val="90000"/>
              </a:lnSpc>
              <a:spcBef>
                <a:spcPts val="400"/>
              </a:spcBef>
              <a:spcAft>
                <a:spcPts val="0"/>
              </a:spcAft>
              <a:buSzPts val="1700"/>
              <a:buNone/>
              <a:defRPr sz="2000"/>
            </a:lvl5pPr>
            <a:lvl6pPr lvl="5" algn="ctr">
              <a:lnSpc>
                <a:spcPct val="90000"/>
              </a:lnSpc>
              <a:spcBef>
                <a:spcPts val="400"/>
              </a:spcBef>
              <a:spcAft>
                <a:spcPts val="0"/>
              </a:spcAft>
              <a:buSzPts val="1700"/>
              <a:buNone/>
              <a:defRPr sz="2000"/>
            </a:lvl6pPr>
            <a:lvl7pPr lvl="6" algn="ctr">
              <a:lnSpc>
                <a:spcPct val="90000"/>
              </a:lnSpc>
              <a:spcBef>
                <a:spcPts val="400"/>
              </a:spcBef>
              <a:spcAft>
                <a:spcPts val="0"/>
              </a:spcAft>
              <a:buSzPts val="1700"/>
              <a:buNone/>
              <a:defRPr sz="2000"/>
            </a:lvl7pPr>
            <a:lvl8pPr lvl="7" algn="ctr">
              <a:lnSpc>
                <a:spcPct val="90000"/>
              </a:lnSpc>
              <a:spcBef>
                <a:spcPts val="400"/>
              </a:spcBef>
              <a:spcAft>
                <a:spcPts val="0"/>
              </a:spcAft>
              <a:buSzPts val="1700"/>
              <a:buNone/>
              <a:defRPr sz="2000"/>
            </a:lvl8pPr>
            <a:lvl9pPr lvl="8" algn="ctr">
              <a:lnSpc>
                <a:spcPct val="90000"/>
              </a:lnSpc>
              <a:spcBef>
                <a:spcPts val="400"/>
              </a:spcBef>
              <a:spcAft>
                <a:spcPts val="200"/>
              </a:spcAft>
              <a:buSzPts val="1700"/>
              <a:buNone/>
              <a:defRPr sz="2000"/>
            </a:lvl9pPr>
          </a:lstStyle>
          <a:p/>
        </p:txBody>
      </p:sp>
      <p:sp>
        <p:nvSpPr>
          <p:cNvPr id="130" name="Google Shape;130;p38"/>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8"/>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8"/>
          <p:cNvSpPr txBox="1"/>
          <p:nvPr>
            <p:ph idx="12" type="sldNum"/>
          </p:nvPr>
        </p:nvSpPr>
        <p:spPr>
          <a:xfrm>
            <a:off x="9592733" y="4289334"/>
            <a:ext cx="1193868" cy="64008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sz="2800">
                <a:solidFill>
                  <a:srgbClr val="FFFFFF"/>
                </a:solidFill>
                <a:latin typeface="Rockwell"/>
                <a:ea typeface="Rockwell"/>
                <a:cs typeface="Rockwell"/>
                <a:sym typeface="Rockwell"/>
              </a:defRPr>
            </a:lvl1pPr>
            <a:lvl2pPr indent="0" lvl="1" marL="0" algn="ctr">
              <a:spcBef>
                <a:spcPts val="0"/>
              </a:spcBef>
              <a:buNone/>
              <a:defRPr b="1" sz="2800">
                <a:solidFill>
                  <a:srgbClr val="FFFFFF"/>
                </a:solidFill>
                <a:latin typeface="Rockwell"/>
                <a:ea typeface="Rockwell"/>
                <a:cs typeface="Rockwell"/>
                <a:sym typeface="Rockwell"/>
              </a:defRPr>
            </a:lvl2pPr>
            <a:lvl3pPr indent="0" lvl="2" marL="0" algn="ctr">
              <a:spcBef>
                <a:spcPts val="0"/>
              </a:spcBef>
              <a:buNone/>
              <a:defRPr b="1" sz="2800">
                <a:solidFill>
                  <a:srgbClr val="FFFFFF"/>
                </a:solidFill>
                <a:latin typeface="Rockwell"/>
                <a:ea typeface="Rockwell"/>
                <a:cs typeface="Rockwell"/>
                <a:sym typeface="Rockwell"/>
              </a:defRPr>
            </a:lvl3pPr>
            <a:lvl4pPr indent="0" lvl="3" marL="0" algn="ctr">
              <a:spcBef>
                <a:spcPts val="0"/>
              </a:spcBef>
              <a:buNone/>
              <a:defRPr b="1" sz="2800">
                <a:solidFill>
                  <a:srgbClr val="FFFFFF"/>
                </a:solidFill>
                <a:latin typeface="Rockwell"/>
                <a:ea typeface="Rockwell"/>
                <a:cs typeface="Rockwell"/>
                <a:sym typeface="Rockwell"/>
              </a:defRPr>
            </a:lvl4pPr>
            <a:lvl5pPr indent="0" lvl="4" marL="0" algn="ctr">
              <a:spcBef>
                <a:spcPts val="0"/>
              </a:spcBef>
              <a:buNone/>
              <a:defRPr b="1" sz="2800">
                <a:solidFill>
                  <a:srgbClr val="FFFFFF"/>
                </a:solidFill>
                <a:latin typeface="Rockwell"/>
                <a:ea typeface="Rockwell"/>
                <a:cs typeface="Rockwell"/>
                <a:sym typeface="Rockwell"/>
              </a:defRPr>
            </a:lvl5pPr>
            <a:lvl6pPr indent="0" lvl="5" marL="0" algn="ctr">
              <a:spcBef>
                <a:spcPts val="0"/>
              </a:spcBef>
              <a:buNone/>
              <a:defRPr b="1" sz="2800">
                <a:solidFill>
                  <a:srgbClr val="FFFFFF"/>
                </a:solidFill>
                <a:latin typeface="Rockwell"/>
                <a:ea typeface="Rockwell"/>
                <a:cs typeface="Rockwell"/>
                <a:sym typeface="Rockwell"/>
              </a:defRPr>
            </a:lvl6pPr>
            <a:lvl7pPr indent="0" lvl="6" marL="0" algn="ctr">
              <a:spcBef>
                <a:spcPts val="0"/>
              </a:spcBef>
              <a:buNone/>
              <a:defRPr b="1" sz="2800">
                <a:solidFill>
                  <a:srgbClr val="FFFFFF"/>
                </a:solidFill>
                <a:latin typeface="Rockwell"/>
                <a:ea typeface="Rockwell"/>
                <a:cs typeface="Rockwell"/>
                <a:sym typeface="Rockwell"/>
              </a:defRPr>
            </a:lvl7pPr>
            <a:lvl8pPr indent="0" lvl="7" marL="0" algn="ctr">
              <a:spcBef>
                <a:spcPts val="0"/>
              </a:spcBef>
              <a:buNone/>
              <a:defRPr b="1" sz="2800">
                <a:solidFill>
                  <a:srgbClr val="FFFFFF"/>
                </a:solidFill>
                <a:latin typeface="Rockwell"/>
                <a:ea typeface="Rockwell"/>
                <a:cs typeface="Rockwell"/>
                <a:sym typeface="Rockwell"/>
              </a:defRPr>
            </a:lvl8pPr>
            <a:lvl9pPr indent="0" lvl="8" marL="0" algn="ctr">
              <a:spcBef>
                <a:spcPts val="0"/>
              </a:spcBef>
              <a:buNone/>
              <a:defRPr b="1" sz="2800">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33" name="Shape 133"/>
        <p:cNvGrpSpPr/>
        <p:nvPr/>
      </p:nvGrpSpPr>
      <p:grpSpPr>
        <a:xfrm>
          <a:off x="0" y="0"/>
          <a:ext cx="0" cy="0"/>
          <a:chOff x="0" y="0"/>
          <a:chExt cx="0" cy="0"/>
        </a:xfrm>
      </p:grpSpPr>
      <p:sp>
        <p:nvSpPr>
          <p:cNvPr id="134" name="Google Shape;134;p39"/>
          <p:cNvSpPr/>
          <p:nvPr/>
        </p:nvSpPr>
        <p:spPr>
          <a:xfrm>
            <a:off x="0" y="4917989"/>
            <a:ext cx="12192000" cy="1940010"/>
          </a:xfrm>
          <a:prstGeom prst="rect">
            <a:avLst/>
          </a:prstGeom>
          <a:blipFill rotWithShape="1">
            <a:blip r:embed="rId2">
              <a:alphaModFix amt="85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9"/>
          <p:cNvSpPr txBox="1"/>
          <p:nvPr>
            <p:ph type="title"/>
          </p:nvPr>
        </p:nvSpPr>
        <p:spPr>
          <a:xfrm>
            <a:off x="2167128" y="1225296"/>
            <a:ext cx="9281160" cy="352044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SzPts val="8000"/>
              <a:buFont typeface="Rockwell"/>
              <a:buNone/>
              <a:defRPr b="0"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39"/>
          <p:cNvSpPr txBox="1"/>
          <p:nvPr>
            <p:ph idx="1" type="body"/>
          </p:nvPr>
        </p:nvSpPr>
        <p:spPr>
          <a:xfrm>
            <a:off x="2165774" y="5020056"/>
            <a:ext cx="9052560" cy="1066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700"/>
              <a:buNone/>
              <a:defRPr sz="2000">
                <a:solidFill>
                  <a:schemeClr val="dk1"/>
                </a:solidFill>
              </a:defRPr>
            </a:lvl1pPr>
            <a:lvl2pPr indent="-228600" lvl="1" marL="914400" algn="l">
              <a:lnSpc>
                <a:spcPct val="90000"/>
              </a:lnSpc>
              <a:spcBef>
                <a:spcPts val="400"/>
              </a:spcBef>
              <a:spcAft>
                <a:spcPts val="0"/>
              </a:spcAft>
              <a:buSzPts val="1530"/>
              <a:buNone/>
              <a:defRPr sz="1800">
                <a:solidFill>
                  <a:srgbClr val="888888"/>
                </a:solidFill>
              </a:defRPr>
            </a:lvl2pPr>
            <a:lvl3pPr indent="-228600" lvl="2" marL="1371600" algn="l">
              <a:lnSpc>
                <a:spcPct val="90000"/>
              </a:lnSpc>
              <a:spcBef>
                <a:spcPts val="400"/>
              </a:spcBef>
              <a:spcAft>
                <a:spcPts val="0"/>
              </a:spcAft>
              <a:buSzPts val="1360"/>
              <a:buNone/>
              <a:defRPr sz="1600">
                <a:solidFill>
                  <a:srgbClr val="888888"/>
                </a:solidFill>
              </a:defRPr>
            </a:lvl3pPr>
            <a:lvl4pPr indent="-228600" lvl="3" marL="1828800" algn="l">
              <a:lnSpc>
                <a:spcPct val="90000"/>
              </a:lnSpc>
              <a:spcBef>
                <a:spcPts val="400"/>
              </a:spcBef>
              <a:spcAft>
                <a:spcPts val="0"/>
              </a:spcAft>
              <a:buSzPts val="1190"/>
              <a:buNone/>
              <a:defRPr sz="1400">
                <a:solidFill>
                  <a:srgbClr val="888888"/>
                </a:solidFill>
              </a:defRPr>
            </a:lvl4pPr>
            <a:lvl5pPr indent="-228600" lvl="4" marL="2286000" algn="l">
              <a:lnSpc>
                <a:spcPct val="90000"/>
              </a:lnSpc>
              <a:spcBef>
                <a:spcPts val="400"/>
              </a:spcBef>
              <a:spcAft>
                <a:spcPts val="0"/>
              </a:spcAft>
              <a:buSzPts val="1190"/>
              <a:buNone/>
              <a:defRPr sz="1400">
                <a:solidFill>
                  <a:srgbClr val="888888"/>
                </a:solidFill>
              </a:defRPr>
            </a:lvl5pPr>
            <a:lvl6pPr indent="-228600" lvl="5" marL="2743200" algn="l">
              <a:lnSpc>
                <a:spcPct val="90000"/>
              </a:lnSpc>
              <a:spcBef>
                <a:spcPts val="400"/>
              </a:spcBef>
              <a:spcAft>
                <a:spcPts val="0"/>
              </a:spcAft>
              <a:buSzPts val="1190"/>
              <a:buNone/>
              <a:defRPr sz="1400">
                <a:solidFill>
                  <a:srgbClr val="888888"/>
                </a:solidFill>
              </a:defRPr>
            </a:lvl6pPr>
            <a:lvl7pPr indent="-228600" lvl="6" marL="3200400" algn="l">
              <a:lnSpc>
                <a:spcPct val="90000"/>
              </a:lnSpc>
              <a:spcBef>
                <a:spcPts val="400"/>
              </a:spcBef>
              <a:spcAft>
                <a:spcPts val="0"/>
              </a:spcAft>
              <a:buSzPts val="1190"/>
              <a:buNone/>
              <a:defRPr sz="1400">
                <a:solidFill>
                  <a:srgbClr val="888888"/>
                </a:solidFill>
              </a:defRPr>
            </a:lvl7pPr>
            <a:lvl8pPr indent="-228600" lvl="7" marL="3657600" algn="l">
              <a:lnSpc>
                <a:spcPct val="90000"/>
              </a:lnSpc>
              <a:spcBef>
                <a:spcPts val="400"/>
              </a:spcBef>
              <a:spcAft>
                <a:spcPts val="0"/>
              </a:spcAft>
              <a:buSzPts val="1190"/>
              <a:buNone/>
              <a:defRPr sz="1400">
                <a:solidFill>
                  <a:srgbClr val="888888"/>
                </a:solidFill>
              </a:defRPr>
            </a:lvl8pPr>
            <a:lvl9pPr indent="-228600" lvl="8" marL="4114800" algn="l">
              <a:lnSpc>
                <a:spcPct val="90000"/>
              </a:lnSpc>
              <a:spcBef>
                <a:spcPts val="400"/>
              </a:spcBef>
              <a:spcAft>
                <a:spcPts val="200"/>
              </a:spcAft>
              <a:buSzPts val="1190"/>
              <a:buNone/>
              <a:defRPr sz="1400">
                <a:solidFill>
                  <a:srgbClr val="888888"/>
                </a:solidFill>
              </a:defRPr>
            </a:lvl9pPr>
          </a:lstStyle>
          <a:p/>
        </p:txBody>
      </p:sp>
      <p:sp>
        <p:nvSpPr>
          <p:cNvPr id="137" name="Google Shape;137;p39"/>
          <p:cNvSpPr txBox="1"/>
          <p:nvPr>
            <p:ph idx="10" type="dt"/>
          </p:nvPr>
        </p:nvSpPr>
        <p:spPr>
          <a:xfrm>
            <a:off x="8593667" y="6272784"/>
            <a:ext cx="264430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9"/>
          <p:cNvSpPr txBox="1"/>
          <p:nvPr>
            <p:ph idx="11" type="ftr"/>
          </p:nvPr>
        </p:nvSpPr>
        <p:spPr>
          <a:xfrm>
            <a:off x="2182708"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39" name="Google Shape;139;p39"/>
          <p:cNvGrpSpPr/>
          <p:nvPr/>
        </p:nvGrpSpPr>
        <p:grpSpPr>
          <a:xfrm>
            <a:off x="897399" y="2325848"/>
            <a:ext cx="1080904" cy="1080902"/>
            <a:chOff x="9685338" y="4460675"/>
            <a:chExt cx="1080904" cy="1080902"/>
          </a:xfrm>
        </p:grpSpPr>
        <p:sp>
          <p:nvSpPr>
            <p:cNvPr id="140" name="Google Shape;140;p39"/>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9"/>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39"/>
          <p:cNvSpPr txBox="1"/>
          <p:nvPr>
            <p:ph idx="12" type="sldNum"/>
          </p:nvPr>
        </p:nvSpPr>
        <p:spPr>
          <a:xfrm>
            <a:off x="843702" y="2506133"/>
            <a:ext cx="1188298" cy="720332"/>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sz="2800">
                <a:solidFill>
                  <a:srgbClr val="FFFFFF"/>
                </a:solidFill>
                <a:latin typeface="Rockwell"/>
                <a:ea typeface="Rockwell"/>
                <a:cs typeface="Rockwell"/>
                <a:sym typeface="Rockwell"/>
              </a:defRPr>
            </a:lvl1pPr>
            <a:lvl2pPr indent="0" lvl="1" marL="0" algn="ctr">
              <a:spcBef>
                <a:spcPts val="0"/>
              </a:spcBef>
              <a:buNone/>
              <a:defRPr b="1" sz="2800">
                <a:solidFill>
                  <a:srgbClr val="FFFFFF"/>
                </a:solidFill>
                <a:latin typeface="Rockwell"/>
                <a:ea typeface="Rockwell"/>
                <a:cs typeface="Rockwell"/>
                <a:sym typeface="Rockwell"/>
              </a:defRPr>
            </a:lvl2pPr>
            <a:lvl3pPr indent="0" lvl="2" marL="0" algn="ctr">
              <a:spcBef>
                <a:spcPts val="0"/>
              </a:spcBef>
              <a:buNone/>
              <a:defRPr b="1" sz="2800">
                <a:solidFill>
                  <a:srgbClr val="FFFFFF"/>
                </a:solidFill>
                <a:latin typeface="Rockwell"/>
                <a:ea typeface="Rockwell"/>
                <a:cs typeface="Rockwell"/>
                <a:sym typeface="Rockwell"/>
              </a:defRPr>
            </a:lvl3pPr>
            <a:lvl4pPr indent="0" lvl="3" marL="0" algn="ctr">
              <a:spcBef>
                <a:spcPts val="0"/>
              </a:spcBef>
              <a:buNone/>
              <a:defRPr b="1" sz="2800">
                <a:solidFill>
                  <a:srgbClr val="FFFFFF"/>
                </a:solidFill>
                <a:latin typeface="Rockwell"/>
                <a:ea typeface="Rockwell"/>
                <a:cs typeface="Rockwell"/>
                <a:sym typeface="Rockwell"/>
              </a:defRPr>
            </a:lvl4pPr>
            <a:lvl5pPr indent="0" lvl="4" marL="0" algn="ctr">
              <a:spcBef>
                <a:spcPts val="0"/>
              </a:spcBef>
              <a:buNone/>
              <a:defRPr b="1" sz="2800">
                <a:solidFill>
                  <a:srgbClr val="FFFFFF"/>
                </a:solidFill>
                <a:latin typeface="Rockwell"/>
                <a:ea typeface="Rockwell"/>
                <a:cs typeface="Rockwell"/>
                <a:sym typeface="Rockwell"/>
              </a:defRPr>
            </a:lvl5pPr>
            <a:lvl6pPr indent="0" lvl="5" marL="0" algn="ctr">
              <a:spcBef>
                <a:spcPts val="0"/>
              </a:spcBef>
              <a:buNone/>
              <a:defRPr b="1" sz="2800">
                <a:solidFill>
                  <a:srgbClr val="FFFFFF"/>
                </a:solidFill>
                <a:latin typeface="Rockwell"/>
                <a:ea typeface="Rockwell"/>
                <a:cs typeface="Rockwell"/>
                <a:sym typeface="Rockwell"/>
              </a:defRPr>
            </a:lvl6pPr>
            <a:lvl7pPr indent="0" lvl="6" marL="0" algn="ctr">
              <a:spcBef>
                <a:spcPts val="0"/>
              </a:spcBef>
              <a:buNone/>
              <a:defRPr b="1" sz="2800">
                <a:solidFill>
                  <a:srgbClr val="FFFFFF"/>
                </a:solidFill>
                <a:latin typeface="Rockwell"/>
                <a:ea typeface="Rockwell"/>
                <a:cs typeface="Rockwell"/>
                <a:sym typeface="Rockwell"/>
              </a:defRPr>
            </a:lvl7pPr>
            <a:lvl8pPr indent="0" lvl="7" marL="0" algn="ctr">
              <a:spcBef>
                <a:spcPts val="0"/>
              </a:spcBef>
              <a:buNone/>
              <a:defRPr b="1" sz="2800">
                <a:solidFill>
                  <a:srgbClr val="FFFFFF"/>
                </a:solidFill>
                <a:latin typeface="Rockwell"/>
                <a:ea typeface="Rockwell"/>
                <a:cs typeface="Rockwell"/>
                <a:sym typeface="Rockwell"/>
              </a:defRPr>
            </a:lvl8pPr>
            <a:lvl9pPr indent="0" lvl="8" marL="0" algn="ctr">
              <a:spcBef>
                <a:spcPts val="0"/>
              </a:spcBef>
              <a:buNone/>
              <a:defRPr b="1" sz="2800">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3" name="Shape 143"/>
        <p:cNvGrpSpPr/>
        <p:nvPr/>
      </p:nvGrpSpPr>
      <p:grpSpPr>
        <a:xfrm>
          <a:off x="0" y="0"/>
          <a:ext cx="0" cy="0"/>
          <a:chOff x="0" y="0"/>
          <a:chExt cx="0" cy="0"/>
        </a:xfrm>
      </p:grpSpPr>
      <p:sp>
        <p:nvSpPr>
          <p:cNvPr id="144" name="Google Shape;144;p4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40"/>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146" name="Google Shape;146;p40"/>
          <p:cNvSpPr txBox="1"/>
          <p:nvPr>
            <p:ph idx="2" type="body"/>
          </p:nvPr>
        </p:nvSpPr>
        <p:spPr>
          <a:xfrm>
            <a:off x="6364224" y="2194560"/>
            <a:ext cx="4754880" cy="39776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147" name="Google Shape;147;p40"/>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40"/>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40"/>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0" name="Shape 150"/>
        <p:cNvGrpSpPr/>
        <p:nvPr/>
      </p:nvGrpSpPr>
      <p:grpSpPr>
        <a:xfrm>
          <a:off x="0" y="0"/>
          <a:ext cx="0" cy="0"/>
          <a:chOff x="0" y="0"/>
          <a:chExt cx="0" cy="0"/>
        </a:xfrm>
      </p:grpSpPr>
      <p:sp>
        <p:nvSpPr>
          <p:cNvPr id="151" name="Google Shape;151;p4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41"/>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700"/>
              <a:buNone/>
              <a:defRPr b="1" sz="2000">
                <a:solidFill>
                  <a:srgbClr val="9E3611"/>
                </a:solidFill>
              </a:defRPr>
            </a:lvl1pPr>
            <a:lvl2pPr indent="-228600" lvl="1" marL="914400" algn="l">
              <a:lnSpc>
                <a:spcPct val="90000"/>
              </a:lnSpc>
              <a:spcBef>
                <a:spcPts val="400"/>
              </a:spcBef>
              <a:spcAft>
                <a:spcPts val="0"/>
              </a:spcAft>
              <a:buSzPts val="1700"/>
              <a:buNone/>
              <a:defRPr b="1" sz="2000"/>
            </a:lvl2pPr>
            <a:lvl3pPr indent="-228600" lvl="2" marL="1371600" algn="l">
              <a:lnSpc>
                <a:spcPct val="90000"/>
              </a:lnSpc>
              <a:spcBef>
                <a:spcPts val="400"/>
              </a:spcBef>
              <a:spcAft>
                <a:spcPts val="0"/>
              </a:spcAft>
              <a:buSzPts val="1530"/>
              <a:buNone/>
              <a:defRPr b="1" sz="1800"/>
            </a:lvl3pPr>
            <a:lvl4pPr indent="-228600" lvl="3" marL="1828800" algn="l">
              <a:lnSpc>
                <a:spcPct val="90000"/>
              </a:lnSpc>
              <a:spcBef>
                <a:spcPts val="400"/>
              </a:spcBef>
              <a:spcAft>
                <a:spcPts val="0"/>
              </a:spcAft>
              <a:buSzPts val="1360"/>
              <a:buNone/>
              <a:defRPr b="1" sz="1600"/>
            </a:lvl4pPr>
            <a:lvl5pPr indent="-228600" lvl="4" marL="2286000" algn="l">
              <a:lnSpc>
                <a:spcPct val="90000"/>
              </a:lnSpc>
              <a:spcBef>
                <a:spcPts val="400"/>
              </a:spcBef>
              <a:spcAft>
                <a:spcPts val="0"/>
              </a:spcAft>
              <a:buSzPts val="1360"/>
              <a:buNone/>
              <a:defRPr b="1" sz="1600"/>
            </a:lvl5pPr>
            <a:lvl6pPr indent="-228600" lvl="5" marL="2743200" algn="l">
              <a:lnSpc>
                <a:spcPct val="90000"/>
              </a:lnSpc>
              <a:spcBef>
                <a:spcPts val="400"/>
              </a:spcBef>
              <a:spcAft>
                <a:spcPts val="0"/>
              </a:spcAft>
              <a:buSzPts val="1360"/>
              <a:buNone/>
              <a:defRPr b="1" sz="1600"/>
            </a:lvl6pPr>
            <a:lvl7pPr indent="-228600" lvl="6" marL="3200400" algn="l">
              <a:lnSpc>
                <a:spcPct val="90000"/>
              </a:lnSpc>
              <a:spcBef>
                <a:spcPts val="400"/>
              </a:spcBef>
              <a:spcAft>
                <a:spcPts val="0"/>
              </a:spcAft>
              <a:buSzPts val="1360"/>
              <a:buNone/>
              <a:defRPr b="1" sz="1600"/>
            </a:lvl7pPr>
            <a:lvl8pPr indent="-228600" lvl="7" marL="3657600" algn="l">
              <a:lnSpc>
                <a:spcPct val="90000"/>
              </a:lnSpc>
              <a:spcBef>
                <a:spcPts val="400"/>
              </a:spcBef>
              <a:spcAft>
                <a:spcPts val="0"/>
              </a:spcAft>
              <a:buSzPts val="1360"/>
              <a:buNone/>
              <a:defRPr b="1" sz="1600"/>
            </a:lvl8pPr>
            <a:lvl9pPr indent="-228600" lvl="8" marL="4114800" algn="l">
              <a:lnSpc>
                <a:spcPct val="90000"/>
              </a:lnSpc>
              <a:spcBef>
                <a:spcPts val="400"/>
              </a:spcBef>
              <a:spcAft>
                <a:spcPts val="200"/>
              </a:spcAft>
              <a:buSzPts val="1360"/>
              <a:buNone/>
              <a:defRPr b="1" sz="1600"/>
            </a:lvl9pPr>
          </a:lstStyle>
          <a:p/>
        </p:txBody>
      </p:sp>
      <p:sp>
        <p:nvSpPr>
          <p:cNvPr id="153" name="Google Shape;153;p41"/>
          <p:cNvSpPr txBox="1"/>
          <p:nvPr>
            <p:ph idx="2" type="body"/>
          </p:nvPr>
        </p:nvSpPr>
        <p:spPr>
          <a:xfrm>
            <a:off x="1069848" y="2743200"/>
            <a:ext cx="4754880" cy="32918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154" name="Google Shape;154;p41"/>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700"/>
              <a:buNone/>
              <a:defRPr b="1" sz="2000">
                <a:solidFill>
                  <a:srgbClr val="9E3611"/>
                </a:solidFill>
              </a:defRPr>
            </a:lvl1pPr>
            <a:lvl2pPr indent="-228600" lvl="1" marL="914400" algn="l">
              <a:lnSpc>
                <a:spcPct val="90000"/>
              </a:lnSpc>
              <a:spcBef>
                <a:spcPts val="400"/>
              </a:spcBef>
              <a:spcAft>
                <a:spcPts val="0"/>
              </a:spcAft>
              <a:buSzPts val="1700"/>
              <a:buNone/>
              <a:defRPr b="1" sz="2000"/>
            </a:lvl2pPr>
            <a:lvl3pPr indent="-228600" lvl="2" marL="1371600" algn="l">
              <a:lnSpc>
                <a:spcPct val="90000"/>
              </a:lnSpc>
              <a:spcBef>
                <a:spcPts val="400"/>
              </a:spcBef>
              <a:spcAft>
                <a:spcPts val="0"/>
              </a:spcAft>
              <a:buSzPts val="1530"/>
              <a:buNone/>
              <a:defRPr b="1" sz="1800"/>
            </a:lvl3pPr>
            <a:lvl4pPr indent="-228600" lvl="3" marL="1828800" algn="l">
              <a:lnSpc>
                <a:spcPct val="90000"/>
              </a:lnSpc>
              <a:spcBef>
                <a:spcPts val="400"/>
              </a:spcBef>
              <a:spcAft>
                <a:spcPts val="0"/>
              </a:spcAft>
              <a:buSzPts val="1360"/>
              <a:buNone/>
              <a:defRPr b="1" sz="1600"/>
            </a:lvl4pPr>
            <a:lvl5pPr indent="-228600" lvl="4" marL="2286000" algn="l">
              <a:lnSpc>
                <a:spcPct val="90000"/>
              </a:lnSpc>
              <a:spcBef>
                <a:spcPts val="400"/>
              </a:spcBef>
              <a:spcAft>
                <a:spcPts val="0"/>
              </a:spcAft>
              <a:buSzPts val="1360"/>
              <a:buNone/>
              <a:defRPr b="1" sz="1600"/>
            </a:lvl5pPr>
            <a:lvl6pPr indent="-228600" lvl="5" marL="2743200" algn="l">
              <a:lnSpc>
                <a:spcPct val="90000"/>
              </a:lnSpc>
              <a:spcBef>
                <a:spcPts val="400"/>
              </a:spcBef>
              <a:spcAft>
                <a:spcPts val="0"/>
              </a:spcAft>
              <a:buSzPts val="1360"/>
              <a:buNone/>
              <a:defRPr b="1" sz="1600"/>
            </a:lvl6pPr>
            <a:lvl7pPr indent="-228600" lvl="6" marL="3200400" algn="l">
              <a:lnSpc>
                <a:spcPct val="90000"/>
              </a:lnSpc>
              <a:spcBef>
                <a:spcPts val="400"/>
              </a:spcBef>
              <a:spcAft>
                <a:spcPts val="0"/>
              </a:spcAft>
              <a:buSzPts val="1360"/>
              <a:buNone/>
              <a:defRPr b="1" sz="1600"/>
            </a:lvl7pPr>
            <a:lvl8pPr indent="-228600" lvl="7" marL="3657600" algn="l">
              <a:lnSpc>
                <a:spcPct val="90000"/>
              </a:lnSpc>
              <a:spcBef>
                <a:spcPts val="400"/>
              </a:spcBef>
              <a:spcAft>
                <a:spcPts val="0"/>
              </a:spcAft>
              <a:buSzPts val="1360"/>
              <a:buNone/>
              <a:defRPr b="1" sz="1600"/>
            </a:lvl8pPr>
            <a:lvl9pPr indent="-228600" lvl="8" marL="4114800" algn="l">
              <a:lnSpc>
                <a:spcPct val="90000"/>
              </a:lnSpc>
              <a:spcBef>
                <a:spcPts val="400"/>
              </a:spcBef>
              <a:spcAft>
                <a:spcPts val="200"/>
              </a:spcAft>
              <a:buSzPts val="1360"/>
              <a:buNone/>
              <a:defRPr b="1" sz="1600"/>
            </a:lvl9pPr>
          </a:lstStyle>
          <a:p/>
        </p:txBody>
      </p:sp>
      <p:sp>
        <p:nvSpPr>
          <p:cNvPr id="155" name="Google Shape;155;p41"/>
          <p:cNvSpPr txBox="1"/>
          <p:nvPr>
            <p:ph idx="4" type="body"/>
          </p:nvPr>
        </p:nvSpPr>
        <p:spPr>
          <a:xfrm>
            <a:off x="6364224" y="2743200"/>
            <a:ext cx="4754880" cy="32918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156" name="Google Shape;156;p41"/>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41"/>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41"/>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9" name="Shape 159"/>
        <p:cNvGrpSpPr/>
        <p:nvPr/>
      </p:nvGrpSpPr>
      <p:grpSpPr>
        <a:xfrm>
          <a:off x="0" y="0"/>
          <a:ext cx="0" cy="0"/>
          <a:chOff x="0" y="0"/>
          <a:chExt cx="0" cy="0"/>
        </a:xfrm>
      </p:grpSpPr>
      <p:sp>
        <p:nvSpPr>
          <p:cNvPr id="160" name="Google Shape;160;p4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42"/>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42"/>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42"/>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4" name="Shape 164"/>
        <p:cNvGrpSpPr/>
        <p:nvPr/>
      </p:nvGrpSpPr>
      <p:grpSpPr>
        <a:xfrm>
          <a:off x="0" y="0"/>
          <a:ext cx="0" cy="0"/>
          <a:chOff x="0" y="0"/>
          <a:chExt cx="0" cy="0"/>
        </a:xfrm>
      </p:grpSpPr>
      <p:sp>
        <p:nvSpPr>
          <p:cNvPr id="165" name="Google Shape;165;p43"/>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43"/>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43"/>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68" name="Shape 168"/>
        <p:cNvGrpSpPr/>
        <p:nvPr/>
      </p:nvGrpSpPr>
      <p:grpSpPr>
        <a:xfrm>
          <a:off x="0" y="0"/>
          <a:ext cx="0" cy="0"/>
          <a:chOff x="0" y="0"/>
          <a:chExt cx="0" cy="0"/>
        </a:xfrm>
      </p:grpSpPr>
      <p:sp>
        <p:nvSpPr>
          <p:cNvPr id="169" name="Google Shape;169;p44"/>
          <p:cNvSpPr/>
          <p:nvPr/>
        </p:nvSpPr>
        <p:spPr>
          <a:xfrm>
            <a:off x="8303740" y="0"/>
            <a:ext cx="3888259" cy="6857999"/>
          </a:xfrm>
          <a:prstGeom prst="rect">
            <a:avLst/>
          </a:prstGeom>
          <a:blipFill rotWithShape="1">
            <a:blip r:embed="rId2">
              <a:alphaModFix amt="60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4"/>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3200"/>
              <a:buFont typeface="Rockwel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44"/>
          <p:cNvSpPr txBox="1"/>
          <p:nvPr>
            <p:ph idx="1" type="body"/>
          </p:nvPr>
        </p:nvSpPr>
        <p:spPr>
          <a:xfrm>
            <a:off x="838200" y="685800"/>
            <a:ext cx="6711696" cy="5020056"/>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172" name="Google Shape;172;p44"/>
          <p:cNvSpPr txBox="1"/>
          <p:nvPr>
            <p:ph idx="2"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90"/>
              <a:buNone/>
              <a:defRPr sz="1400">
                <a:solidFill>
                  <a:srgbClr val="9E3611"/>
                </a:solidFill>
              </a:defRPr>
            </a:lvl1pPr>
            <a:lvl2pPr indent="-228600" lvl="1" marL="914400" algn="l">
              <a:lnSpc>
                <a:spcPct val="90000"/>
              </a:lnSpc>
              <a:spcBef>
                <a:spcPts val="400"/>
              </a:spcBef>
              <a:spcAft>
                <a:spcPts val="0"/>
              </a:spcAft>
              <a:buSzPts val="1020"/>
              <a:buNone/>
              <a:defRPr sz="1200"/>
            </a:lvl2pPr>
            <a:lvl3pPr indent="-228600" lvl="2" marL="1371600" algn="l">
              <a:lnSpc>
                <a:spcPct val="90000"/>
              </a:lnSpc>
              <a:spcBef>
                <a:spcPts val="400"/>
              </a:spcBef>
              <a:spcAft>
                <a:spcPts val="0"/>
              </a:spcAft>
              <a:buSzPts val="850"/>
              <a:buNone/>
              <a:defRPr sz="1000"/>
            </a:lvl3pPr>
            <a:lvl4pPr indent="-228600" lvl="3" marL="1828800" algn="l">
              <a:lnSpc>
                <a:spcPct val="90000"/>
              </a:lnSpc>
              <a:spcBef>
                <a:spcPts val="400"/>
              </a:spcBef>
              <a:spcAft>
                <a:spcPts val="0"/>
              </a:spcAft>
              <a:buSzPts val="765"/>
              <a:buNone/>
              <a:defRPr sz="900"/>
            </a:lvl4pPr>
            <a:lvl5pPr indent="-228600" lvl="4" marL="2286000" algn="l">
              <a:lnSpc>
                <a:spcPct val="90000"/>
              </a:lnSpc>
              <a:spcBef>
                <a:spcPts val="400"/>
              </a:spcBef>
              <a:spcAft>
                <a:spcPts val="0"/>
              </a:spcAft>
              <a:buSzPts val="765"/>
              <a:buNone/>
              <a:defRPr sz="900"/>
            </a:lvl5pPr>
            <a:lvl6pPr indent="-228600" lvl="5" marL="2743200" algn="l">
              <a:lnSpc>
                <a:spcPct val="90000"/>
              </a:lnSpc>
              <a:spcBef>
                <a:spcPts val="400"/>
              </a:spcBef>
              <a:spcAft>
                <a:spcPts val="0"/>
              </a:spcAft>
              <a:buSzPts val="765"/>
              <a:buNone/>
              <a:defRPr sz="900"/>
            </a:lvl6pPr>
            <a:lvl7pPr indent="-228600" lvl="6" marL="3200400" algn="l">
              <a:lnSpc>
                <a:spcPct val="90000"/>
              </a:lnSpc>
              <a:spcBef>
                <a:spcPts val="400"/>
              </a:spcBef>
              <a:spcAft>
                <a:spcPts val="0"/>
              </a:spcAft>
              <a:buSzPts val="765"/>
              <a:buNone/>
              <a:defRPr sz="900"/>
            </a:lvl7pPr>
            <a:lvl8pPr indent="-228600" lvl="7" marL="3657600" algn="l">
              <a:lnSpc>
                <a:spcPct val="90000"/>
              </a:lnSpc>
              <a:spcBef>
                <a:spcPts val="400"/>
              </a:spcBef>
              <a:spcAft>
                <a:spcPts val="0"/>
              </a:spcAft>
              <a:buSzPts val="765"/>
              <a:buNone/>
              <a:defRPr sz="900"/>
            </a:lvl8pPr>
            <a:lvl9pPr indent="-228600" lvl="8" marL="4114800" algn="l">
              <a:lnSpc>
                <a:spcPct val="90000"/>
              </a:lnSpc>
              <a:spcBef>
                <a:spcPts val="400"/>
              </a:spcBef>
              <a:spcAft>
                <a:spcPts val="200"/>
              </a:spcAft>
              <a:buSzPts val="765"/>
              <a:buNone/>
              <a:defRPr sz="900"/>
            </a:lvl9pPr>
          </a:lstStyle>
          <a:p/>
        </p:txBody>
      </p:sp>
      <p:sp>
        <p:nvSpPr>
          <p:cNvPr id="173" name="Google Shape;173;p44"/>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44"/>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75" name="Google Shape;175;p44"/>
          <p:cNvGrpSpPr/>
          <p:nvPr/>
        </p:nvGrpSpPr>
        <p:grpSpPr>
          <a:xfrm>
            <a:off x="11401725" y="6229681"/>
            <a:ext cx="457200" cy="457200"/>
            <a:chOff x="11361456" y="6195813"/>
            <a:chExt cx="548640" cy="548640"/>
          </a:xfrm>
        </p:grpSpPr>
        <p:sp>
          <p:nvSpPr>
            <p:cNvPr id="176" name="Google Shape;176;p44"/>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4"/>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44"/>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6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0"/>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3" name="Google Shape;33;p60"/>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0"/>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0"/>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79" name="Shape 179"/>
        <p:cNvGrpSpPr/>
        <p:nvPr/>
      </p:nvGrpSpPr>
      <p:grpSpPr>
        <a:xfrm>
          <a:off x="0" y="0"/>
          <a:ext cx="0" cy="0"/>
          <a:chOff x="0" y="0"/>
          <a:chExt cx="0" cy="0"/>
        </a:xfrm>
      </p:grpSpPr>
      <p:sp>
        <p:nvSpPr>
          <p:cNvPr id="180" name="Google Shape;180;p45"/>
          <p:cNvSpPr/>
          <p:nvPr/>
        </p:nvSpPr>
        <p:spPr>
          <a:xfrm>
            <a:off x="8303740" y="0"/>
            <a:ext cx="3888259" cy="6857999"/>
          </a:xfrm>
          <a:prstGeom prst="rect">
            <a:avLst/>
          </a:prstGeom>
          <a:blipFill rotWithShape="1">
            <a:blip r:embed="rId2">
              <a:alphaModFix amt="60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5"/>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3200"/>
              <a:buFont typeface="Rockwel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45"/>
          <p:cNvSpPr/>
          <p:nvPr>
            <p:ph idx="2" type="pic"/>
          </p:nvPr>
        </p:nvSpPr>
        <p:spPr>
          <a:xfrm>
            <a:off x="0" y="0"/>
            <a:ext cx="8303740" cy="6858000"/>
          </a:xfrm>
          <a:prstGeom prst="rect">
            <a:avLst/>
          </a:prstGeom>
          <a:solidFill>
            <a:srgbClr val="E1DFDF"/>
          </a:solidFill>
          <a:ln>
            <a:noFill/>
          </a:ln>
        </p:spPr>
      </p:sp>
      <p:sp>
        <p:nvSpPr>
          <p:cNvPr id="183" name="Google Shape;183;p45"/>
          <p:cNvSpPr txBox="1"/>
          <p:nvPr>
            <p:ph idx="1"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90"/>
              <a:buNone/>
              <a:defRPr sz="1400">
                <a:solidFill>
                  <a:srgbClr val="9E3611"/>
                </a:solidFill>
              </a:defRPr>
            </a:lvl1pPr>
            <a:lvl2pPr indent="-228600" lvl="1" marL="914400" algn="l">
              <a:lnSpc>
                <a:spcPct val="90000"/>
              </a:lnSpc>
              <a:spcBef>
                <a:spcPts val="400"/>
              </a:spcBef>
              <a:spcAft>
                <a:spcPts val="0"/>
              </a:spcAft>
              <a:buSzPts val="1020"/>
              <a:buNone/>
              <a:defRPr sz="1200"/>
            </a:lvl2pPr>
            <a:lvl3pPr indent="-228600" lvl="2" marL="1371600" algn="l">
              <a:lnSpc>
                <a:spcPct val="90000"/>
              </a:lnSpc>
              <a:spcBef>
                <a:spcPts val="400"/>
              </a:spcBef>
              <a:spcAft>
                <a:spcPts val="0"/>
              </a:spcAft>
              <a:buSzPts val="850"/>
              <a:buNone/>
              <a:defRPr sz="1000"/>
            </a:lvl3pPr>
            <a:lvl4pPr indent="-228600" lvl="3" marL="1828800" algn="l">
              <a:lnSpc>
                <a:spcPct val="90000"/>
              </a:lnSpc>
              <a:spcBef>
                <a:spcPts val="400"/>
              </a:spcBef>
              <a:spcAft>
                <a:spcPts val="0"/>
              </a:spcAft>
              <a:buSzPts val="765"/>
              <a:buNone/>
              <a:defRPr sz="900"/>
            </a:lvl4pPr>
            <a:lvl5pPr indent="-228600" lvl="4" marL="2286000" algn="l">
              <a:lnSpc>
                <a:spcPct val="90000"/>
              </a:lnSpc>
              <a:spcBef>
                <a:spcPts val="400"/>
              </a:spcBef>
              <a:spcAft>
                <a:spcPts val="0"/>
              </a:spcAft>
              <a:buSzPts val="765"/>
              <a:buNone/>
              <a:defRPr sz="900"/>
            </a:lvl5pPr>
            <a:lvl6pPr indent="-228600" lvl="5" marL="2743200" algn="l">
              <a:lnSpc>
                <a:spcPct val="90000"/>
              </a:lnSpc>
              <a:spcBef>
                <a:spcPts val="400"/>
              </a:spcBef>
              <a:spcAft>
                <a:spcPts val="0"/>
              </a:spcAft>
              <a:buSzPts val="765"/>
              <a:buNone/>
              <a:defRPr sz="900"/>
            </a:lvl6pPr>
            <a:lvl7pPr indent="-228600" lvl="6" marL="3200400" algn="l">
              <a:lnSpc>
                <a:spcPct val="90000"/>
              </a:lnSpc>
              <a:spcBef>
                <a:spcPts val="400"/>
              </a:spcBef>
              <a:spcAft>
                <a:spcPts val="0"/>
              </a:spcAft>
              <a:buSzPts val="765"/>
              <a:buNone/>
              <a:defRPr sz="900"/>
            </a:lvl7pPr>
            <a:lvl8pPr indent="-228600" lvl="7" marL="3657600" algn="l">
              <a:lnSpc>
                <a:spcPct val="90000"/>
              </a:lnSpc>
              <a:spcBef>
                <a:spcPts val="400"/>
              </a:spcBef>
              <a:spcAft>
                <a:spcPts val="0"/>
              </a:spcAft>
              <a:buSzPts val="765"/>
              <a:buNone/>
              <a:defRPr sz="900"/>
            </a:lvl8pPr>
            <a:lvl9pPr indent="-228600" lvl="8" marL="4114800" algn="l">
              <a:lnSpc>
                <a:spcPct val="90000"/>
              </a:lnSpc>
              <a:spcBef>
                <a:spcPts val="400"/>
              </a:spcBef>
              <a:spcAft>
                <a:spcPts val="200"/>
              </a:spcAft>
              <a:buSzPts val="765"/>
              <a:buNone/>
              <a:defRPr sz="900"/>
            </a:lvl9pPr>
          </a:lstStyle>
          <a:p/>
        </p:txBody>
      </p:sp>
      <p:sp>
        <p:nvSpPr>
          <p:cNvPr id="184" name="Google Shape;184;p45"/>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85" name="Google Shape;185;p45"/>
          <p:cNvGrpSpPr/>
          <p:nvPr/>
        </p:nvGrpSpPr>
        <p:grpSpPr>
          <a:xfrm>
            <a:off x="11401725" y="6229681"/>
            <a:ext cx="457200" cy="457200"/>
            <a:chOff x="11361456" y="6195813"/>
            <a:chExt cx="548640" cy="548640"/>
          </a:xfrm>
        </p:grpSpPr>
        <p:sp>
          <p:nvSpPr>
            <p:cNvPr id="186" name="Google Shape;186;p45"/>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5"/>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45"/>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9" name="Shape 189"/>
        <p:cNvGrpSpPr/>
        <p:nvPr/>
      </p:nvGrpSpPr>
      <p:grpSpPr>
        <a:xfrm>
          <a:off x="0" y="0"/>
          <a:ext cx="0" cy="0"/>
          <a:chOff x="0" y="0"/>
          <a:chExt cx="0" cy="0"/>
        </a:xfrm>
      </p:grpSpPr>
      <p:sp>
        <p:nvSpPr>
          <p:cNvPr id="190" name="Google Shape;190;p4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46"/>
          <p:cNvSpPr txBox="1"/>
          <p:nvPr>
            <p:ph idx="1" type="body"/>
          </p:nvPr>
        </p:nvSpPr>
        <p:spPr>
          <a:xfrm rot="5400000">
            <a:off x="4073652" y="-882396"/>
            <a:ext cx="4050792" cy="10058400"/>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192" name="Google Shape;192;p46"/>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46"/>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6"/>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5" name="Shape 195"/>
        <p:cNvGrpSpPr/>
        <p:nvPr/>
      </p:nvGrpSpPr>
      <p:grpSpPr>
        <a:xfrm>
          <a:off x="0" y="0"/>
          <a:ext cx="0" cy="0"/>
          <a:chOff x="0" y="0"/>
          <a:chExt cx="0" cy="0"/>
        </a:xfrm>
      </p:grpSpPr>
      <p:sp>
        <p:nvSpPr>
          <p:cNvPr id="196" name="Google Shape;196;p47"/>
          <p:cNvSpPr txBox="1"/>
          <p:nvPr>
            <p:ph type="title"/>
          </p:nvPr>
        </p:nvSpPr>
        <p:spPr>
          <a:xfrm rot="5400000">
            <a:off x="7181850" y="2076450"/>
            <a:ext cx="5638800" cy="2552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47"/>
          <p:cNvSpPr txBox="1"/>
          <p:nvPr>
            <p:ph idx="1" type="body"/>
          </p:nvPr>
        </p:nvSpPr>
        <p:spPr>
          <a:xfrm rot="5400000">
            <a:off x="2000250" y="-400050"/>
            <a:ext cx="5638800" cy="7505700"/>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198" name="Google Shape;198;p47"/>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47"/>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47"/>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207" name="Shape 207"/>
        <p:cNvGrpSpPr/>
        <p:nvPr/>
      </p:nvGrpSpPr>
      <p:grpSpPr>
        <a:xfrm>
          <a:off x="0" y="0"/>
          <a:ext cx="0" cy="0"/>
          <a:chOff x="0" y="0"/>
          <a:chExt cx="0" cy="0"/>
        </a:xfrm>
      </p:grpSpPr>
      <p:sp>
        <p:nvSpPr>
          <p:cNvPr id="208" name="Google Shape;208;p35"/>
          <p:cNvSpPr txBox="1"/>
          <p:nvPr>
            <p:ph idx="1" type="body"/>
          </p:nvPr>
        </p:nvSpPr>
        <p:spPr>
          <a:xfrm>
            <a:off x="323530" y="339510"/>
            <a:ext cx="11573197" cy="724247"/>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5400"/>
              <a:buNone/>
              <a:defRPr b="0" sz="5400">
                <a:solidFill>
                  <a:srgbClr val="262626"/>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209" name="Google Shape;209;p35"/>
          <p:cNvGrpSpPr/>
          <p:nvPr/>
        </p:nvGrpSpPr>
        <p:grpSpPr>
          <a:xfrm rot="5400000">
            <a:off x="5981671" y="5720330"/>
            <a:ext cx="228659" cy="1691575"/>
            <a:chOff x="7316420" y="1861156"/>
            <a:chExt cx="689857" cy="5103452"/>
          </a:xfrm>
        </p:grpSpPr>
        <p:sp>
          <p:nvSpPr>
            <p:cNvPr id="210" name="Google Shape;210;p35"/>
            <p:cNvSpPr/>
            <p:nvPr/>
          </p:nvSpPr>
          <p:spPr>
            <a:xfrm>
              <a:off x="7316420" y="1861156"/>
              <a:ext cx="689857" cy="689857"/>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11" name="Google Shape;211;p35"/>
            <p:cNvSpPr/>
            <p:nvPr/>
          </p:nvSpPr>
          <p:spPr>
            <a:xfrm>
              <a:off x="7316420" y="2743875"/>
              <a:ext cx="689857" cy="689857"/>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12" name="Google Shape;212;p35"/>
            <p:cNvSpPr/>
            <p:nvPr/>
          </p:nvSpPr>
          <p:spPr>
            <a:xfrm>
              <a:off x="7316420" y="3626594"/>
              <a:ext cx="689857" cy="689857"/>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13" name="Google Shape;213;p35"/>
            <p:cNvSpPr/>
            <p:nvPr/>
          </p:nvSpPr>
          <p:spPr>
            <a:xfrm>
              <a:off x="7316420" y="4509313"/>
              <a:ext cx="689857" cy="689857"/>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14" name="Google Shape;214;p35"/>
            <p:cNvSpPr/>
            <p:nvPr/>
          </p:nvSpPr>
          <p:spPr>
            <a:xfrm>
              <a:off x="7316420" y="5392032"/>
              <a:ext cx="689857" cy="68985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15" name="Google Shape;215;p35"/>
            <p:cNvSpPr/>
            <p:nvPr/>
          </p:nvSpPr>
          <p:spPr>
            <a:xfrm>
              <a:off x="7316420" y="6274751"/>
              <a:ext cx="689857" cy="689857"/>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36"/>
          <p:cNvSpPr txBox="1"/>
          <p:nvPr>
            <p:ph type="title"/>
          </p:nvPr>
        </p:nvSpPr>
        <p:spPr>
          <a:xfrm>
            <a:off x="2159563" y="0"/>
            <a:ext cx="10032437" cy="11792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4400"/>
              <a:buFont typeface="Calibri"/>
              <a:buNone/>
              <a:defRPr>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 name="Shape 218"/>
        <p:cNvGrpSpPr/>
        <p:nvPr/>
      </p:nvGrpSpPr>
      <p:grpSpPr>
        <a:xfrm>
          <a:off x="0" y="0"/>
          <a:ext cx="0" cy="0"/>
          <a:chOff x="0" y="0"/>
          <a:chExt cx="0" cy="0"/>
        </a:xfrm>
      </p:grpSpPr>
      <p:sp>
        <p:nvSpPr>
          <p:cNvPr id="219" name="Google Shape;219;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4" name="Shape 224"/>
        <p:cNvGrpSpPr/>
        <p:nvPr/>
      </p:nvGrpSpPr>
      <p:grpSpPr>
        <a:xfrm>
          <a:off x="0" y="0"/>
          <a:ext cx="0" cy="0"/>
          <a:chOff x="0" y="0"/>
          <a:chExt cx="0" cy="0"/>
        </a:xfrm>
      </p:grpSpPr>
      <p:sp>
        <p:nvSpPr>
          <p:cNvPr id="225" name="Google Shape;225;p4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4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7" name="Google Shape;227;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0" name="Shape 230"/>
        <p:cNvGrpSpPr/>
        <p:nvPr/>
      </p:nvGrpSpPr>
      <p:grpSpPr>
        <a:xfrm>
          <a:off x="0" y="0"/>
          <a:ext cx="0" cy="0"/>
          <a:chOff x="0" y="0"/>
          <a:chExt cx="0" cy="0"/>
        </a:xfrm>
      </p:grpSpPr>
      <p:sp>
        <p:nvSpPr>
          <p:cNvPr id="231" name="Google Shape;231;p4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4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33" name="Google Shape;233;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 name="Shape 236"/>
        <p:cNvGrpSpPr/>
        <p:nvPr/>
      </p:nvGrpSpPr>
      <p:grpSpPr>
        <a:xfrm>
          <a:off x="0" y="0"/>
          <a:ext cx="0" cy="0"/>
          <a:chOff x="0" y="0"/>
          <a:chExt cx="0" cy="0"/>
        </a:xfrm>
      </p:grpSpPr>
      <p:sp>
        <p:nvSpPr>
          <p:cNvPr id="237" name="Google Shape;237;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5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5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43" name="Shape 243"/>
        <p:cNvGrpSpPr/>
        <p:nvPr/>
      </p:nvGrpSpPr>
      <p:grpSpPr>
        <a:xfrm>
          <a:off x="0" y="0"/>
          <a:ext cx="0" cy="0"/>
          <a:chOff x="0" y="0"/>
          <a:chExt cx="0" cy="0"/>
        </a:xfrm>
      </p:grpSpPr>
      <p:sp>
        <p:nvSpPr>
          <p:cNvPr id="244" name="Google Shape;244;p5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5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6" name="Google Shape;246;p5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5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8" name="Google Shape;248;p5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gradFill>
          <a:gsLst>
            <a:gs pos="0">
              <a:srgbClr val="E1DBC9"/>
            </a:gs>
            <a:gs pos="77000">
              <a:srgbClr val="C8C1B0"/>
            </a:gs>
            <a:gs pos="100000">
              <a:srgbClr val="C0BAAA"/>
            </a:gs>
          </a:gsLst>
          <a:lin ang="5400000" scaled="0"/>
        </a:gradFill>
      </p:bgPr>
    </p:bg>
    <p:spTree>
      <p:nvGrpSpPr>
        <p:cNvPr id="36" name="Shape 36"/>
        <p:cNvGrpSpPr/>
        <p:nvPr/>
      </p:nvGrpSpPr>
      <p:grpSpPr>
        <a:xfrm>
          <a:off x="0" y="0"/>
          <a:ext cx="0" cy="0"/>
          <a:chOff x="0" y="0"/>
          <a:chExt cx="0" cy="0"/>
        </a:xfrm>
      </p:grpSpPr>
      <p:sp>
        <p:nvSpPr>
          <p:cNvPr id="37" name="Google Shape;37;p61"/>
          <p:cNvSpPr/>
          <p:nvPr/>
        </p:nvSpPr>
        <p:spPr>
          <a:xfrm>
            <a:off x="0" y="0"/>
            <a:ext cx="12192000" cy="6858000"/>
          </a:xfrm>
          <a:prstGeom prst="rect">
            <a:avLst/>
          </a:prstGeom>
          <a:blipFill rotWithShape="1">
            <a:blip r:embed="rId2">
              <a:alphaModFix amt="45000"/>
            </a:blip>
            <a:tile algn="tl" flip="none" tx="-44450" sx="85000" ty="381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1"/>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1"/>
          <p:cNvSpPr/>
          <p:nvPr/>
        </p:nvSpPr>
        <p:spPr>
          <a:xfrm>
            <a:off x="1447800"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1"/>
          <p:cNvSpPr/>
          <p:nvPr/>
        </p:nvSpPr>
        <p:spPr>
          <a:xfrm>
            <a:off x="5135880" y="1267730"/>
            <a:ext cx="1920240" cy="73152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61"/>
          <p:cNvGrpSpPr/>
          <p:nvPr/>
        </p:nvGrpSpPr>
        <p:grpSpPr>
          <a:xfrm>
            <a:off x="5250180" y="1267730"/>
            <a:ext cx="1691640" cy="645295"/>
            <a:chOff x="5318306" y="1386268"/>
            <a:chExt cx="1567331" cy="645295"/>
          </a:xfrm>
        </p:grpSpPr>
        <p:cxnSp>
          <p:nvCxnSpPr>
            <p:cNvPr id="42" name="Google Shape;42;p61"/>
            <p:cNvCxnSpPr/>
            <p:nvPr/>
          </p:nvCxnSpPr>
          <p:spPr>
            <a:xfrm>
              <a:off x="5318306"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43" name="Google Shape;43;p61"/>
            <p:cNvCxnSpPr/>
            <p:nvPr/>
          </p:nvCxnSpPr>
          <p:spPr>
            <a:xfrm>
              <a:off x="6885637"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44" name="Google Shape;44;p61"/>
            <p:cNvCxnSpPr/>
            <p:nvPr/>
          </p:nvCxnSpPr>
          <p:spPr>
            <a:xfrm>
              <a:off x="5318306" y="2031563"/>
              <a:ext cx="1567331" cy="0"/>
            </a:xfrm>
            <a:prstGeom prst="straightConnector1">
              <a:avLst/>
            </a:prstGeom>
            <a:solidFill>
              <a:srgbClr val="262626"/>
            </a:solidFill>
            <a:ln cap="flat" cmpd="sng" w="9525">
              <a:solidFill>
                <a:schemeClr val="dk1"/>
              </a:solidFill>
              <a:prstDash val="solid"/>
              <a:miter lim="800000"/>
              <a:headEnd len="sm" w="sm" type="none"/>
              <a:tailEnd len="sm" w="sm" type="none"/>
            </a:ln>
          </p:spPr>
        </p:cxnSp>
      </p:grpSp>
      <p:sp>
        <p:nvSpPr>
          <p:cNvPr id="45" name="Google Shape;45;p61"/>
          <p:cNvSpPr txBox="1"/>
          <p:nvPr>
            <p:ph type="title"/>
          </p:nvPr>
        </p:nvSpPr>
        <p:spPr>
          <a:xfrm>
            <a:off x="1563623" y="2094309"/>
            <a:ext cx="9070848" cy="2587752"/>
          </a:xfrm>
          <a:prstGeom prst="rect">
            <a:avLst/>
          </a:prstGeom>
          <a:noFill/>
          <a:ln>
            <a:noFill/>
          </a:ln>
        </p:spPr>
        <p:txBody>
          <a:bodyPr anchorCtr="0" anchor="ctr" bIns="45700" lIns="91425" spcFirstLastPara="1" rIns="91425" wrap="square" tIns="45700">
            <a:noAutofit/>
          </a:bodyPr>
          <a:lstStyle>
            <a:lvl1pPr lvl="0" algn="ctr">
              <a:lnSpc>
                <a:spcPct val="83000"/>
              </a:lnSpc>
              <a:spcBef>
                <a:spcPts val="0"/>
              </a:spcBef>
              <a:spcAft>
                <a:spcPts val="0"/>
              </a:spcAft>
              <a:buClr>
                <a:srgbClr val="262626"/>
              </a:buClr>
              <a:buSzPts val="7200"/>
              <a:buFont typeface="Century Gothic"/>
              <a:buNone/>
              <a:defRPr sz="72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1"/>
          <p:cNvSpPr txBox="1"/>
          <p:nvPr>
            <p:ph idx="1" type="body"/>
          </p:nvPr>
        </p:nvSpPr>
        <p:spPr>
          <a:xfrm>
            <a:off x="1563624" y="4682062"/>
            <a:ext cx="9070848"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1600"/>
              <a:buNone/>
              <a:defRPr sz="1600">
                <a:solidFill>
                  <a:schemeClr val="dk1"/>
                </a:solidFill>
              </a:defRPr>
            </a:lvl1pPr>
            <a:lvl2pPr indent="-228600" lvl="1" marL="914400" algn="l">
              <a:lnSpc>
                <a:spcPct val="100000"/>
              </a:lnSpc>
              <a:spcBef>
                <a:spcPts val="500"/>
              </a:spcBef>
              <a:spcAft>
                <a:spcPts val="0"/>
              </a:spcAft>
              <a:buSzPts val="1600"/>
              <a:buNone/>
              <a:defRPr sz="1600">
                <a:solidFill>
                  <a:srgbClr val="888888"/>
                </a:solidFill>
              </a:defRPr>
            </a:lvl2pPr>
            <a:lvl3pPr indent="-228600" lvl="2" marL="1371600" algn="l">
              <a:lnSpc>
                <a:spcPct val="100000"/>
              </a:lnSpc>
              <a:spcBef>
                <a:spcPts val="500"/>
              </a:spcBef>
              <a:spcAft>
                <a:spcPts val="0"/>
              </a:spcAft>
              <a:buSzPts val="1600"/>
              <a:buNone/>
              <a:defRPr sz="1600">
                <a:solidFill>
                  <a:srgbClr val="888888"/>
                </a:solidFill>
              </a:defRPr>
            </a:lvl3pPr>
            <a:lvl4pPr indent="-228600" lvl="3" marL="1828800" algn="l">
              <a:lnSpc>
                <a:spcPct val="100000"/>
              </a:lnSpc>
              <a:spcBef>
                <a:spcPts val="500"/>
              </a:spcBef>
              <a:spcAft>
                <a:spcPts val="0"/>
              </a:spcAft>
              <a:buSzPts val="1400"/>
              <a:buNone/>
              <a:defRPr sz="1400">
                <a:solidFill>
                  <a:srgbClr val="888888"/>
                </a:solidFill>
              </a:defRPr>
            </a:lvl4pPr>
            <a:lvl5pPr indent="-228600" lvl="4" marL="2286000" algn="l">
              <a:lnSpc>
                <a:spcPct val="100000"/>
              </a:lnSpc>
              <a:spcBef>
                <a:spcPts val="500"/>
              </a:spcBef>
              <a:spcAft>
                <a:spcPts val="0"/>
              </a:spcAft>
              <a:buSzPts val="1400"/>
              <a:buNone/>
              <a:defRPr sz="1400">
                <a:solidFill>
                  <a:srgbClr val="888888"/>
                </a:solidFill>
              </a:defRPr>
            </a:lvl5pPr>
            <a:lvl6pPr indent="-228600" lvl="5" marL="2743200" algn="l">
              <a:lnSpc>
                <a:spcPct val="100000"/>
              </a:lnSpc>
              <a:spcBef>
                <a:spcPts val="500"/>
              </a:spcBef>
              <a:spcAft>
                <a:spcPts val="0"/>
              </a:spcAft>
              <a:buSzPts val="1400"/>
              <a:buNone/>
              <a:defRPr sz="1400">
                <a:solidFill>
                  <a:srgbClr val="888888"/>
                </a:solidFill>
              </a:defRPr>
            </a:lvl6pPr>
            <a:lvl7pPr indent="-228600" lvl="6" marL="3200400" algn="l">
              <a:lnSpc>
                <a:spcPct val="100000"/>
              </a:lnSpc>
              <a:spcBef>
                <a:spcPts val="500"/>
              </a:spcBef>
              <a:spcAft>
                <a:spcPts val="0"/>
              </a:spcAft>
              <a:buSzPts val="1400"/>
              <a:buNone/>
              <a:defRPr sz="1400">
                <a:solidFill>
                  <a:srgbClr val="888888"/>
                </a:solidFill>
              </a:defRPr>
            </a:lvl7pPr>
            <a:lvl8pPr indent="-228600" lvl="7" marL="3657600" algn="l">
              <a:lnSpc>
                <a:spcPct val="100000"/>
              </a:lnSpc>
              <a:spcBef>
                <a:spcPts val="500"/>
              </a:spcBef>
              <a:spcAft>
                <a:spcPts val="0"/>
              </a:spcAft>
              <a:buSzPts val="1400"/>
              <a:buNone/>
              <a:defRPr sz="1400">
                <a:solidFill>
                  <a:srgbClr val="888888"/>
                </a:solidFill>
              </a:defRPr>
            </a:lvl8pPr>
            <a:lvl9pPr indent="-228600" lvl="8" marL="4114800" algn="l">
              <a:lnSpc>
                <a:spcPct val="100000"/>
              </a:lnSpc>
              <a:spcBef>
                <a:spcPts val="500"/>
              </a:spcBef>
              <a:spcAft>
                <a:spcPts val="0"/>
              </a:spcAft>
              <a:buSzPts val="1400"/>
              <a:buNone/>
              <a:defRPr sz="1400">
                <a:solidFill>
                  <a:srgbClr val="888888"/>
                </a:solidFill>
              </a:defRPr>
            </a:lvl9pPr>
          </a:lstStyle>
          <a:p/>
        </p:txBody>
      </p:sp>
      <p:sp>
        <p:nvSpPr>
          <p:cNvPr id="47" name="Google Shape;47;p61"/>
          <p:cNvSpPr txBox="1"/>
          <p:nvPr>
            <p:ph idx="10" type="dt"/>
          </p:nvPr>
        </p:nvSpPr>
        <p:spPr>
          <a:xfrm>
            <a:off x="5321808" y="1344502"/>
            <a:ext cx="1554480" cy="53035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1"/>
          <p:cNvSpPr txBox="1"/>
          <p:nvPr>
            <p:ph idx="11" type="ftr"/>
          </p:nvPr>
        </p:nvSpPr>
        <p:spPr>
          <a:xfrm>
            <a:off x="1453553" y="5211060"/>
            <a:ext cx="5907024"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1"/>
          <p:cNvSpPr txBox="1"/>
          <p:nvPr>
            <p:ph idx="12" type="sldNum"/>
          </p:nvPr>
        </p:nvSpPr>
        <p:spPr>
          <a:xfrm>
            <a:off x="8604504" y="5211060"/>
            <a:ext cx="2112264"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2" name="Shape 252"/>
        <p:cNvGrpSpPr/>
        <p:nvPr/>
      </p:nvGrpSpPr>
      <p:grpSpPr>
        <a:xfrm>
          <a:off x="0" y="0"/>
          <a:ext cx="0" cy="0"/>
          <a:chOff x="0" y="0"/>
          <a:chExt cx="0" cy="0"/>
        </a:xfrm>
      </p:grpSpPr>
      <p:sp>
        <p:nvSpPr>
          <p:cNvPr id="253" name="Google Shape;25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7" name="Shape 257"/>
        <p:cNvGrpSpPr/>
        <p:nvPr/>
      </p:nvGrpSpPr>
      <p:grpSpPr>
        <a:xfrm>
          <a:off x="0" y="0"/>
          <a:ext cx="0" cy="0"/>
          <a:chOff x="0" y="0"/>
          <a:chExt cx="0" cy="0"/>
        </a:xfrm>
      </p:grpSpPr>
      <p:sp>
        <p:nvSpPr>
          <p:cNvPr id="258" name="Google Shape;258;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1" name="Shape 261"/>
        <p:cNvGrpSpPr/>
        <p:nvPr/>
      </p:nvGrpSpPr>
      <p:grpSpPr>
        <a:xfrm>
          <a:off x="0" y="0"/>
          <a:ext cx="0" cy="0"/>
          <a:chOff x="0" y="0"/>
          <a:chExt cx="0" cy="0"/>
        </a:xfrm>
      </p:grpSpPr>
      <p:sp>
        <p:nvSpPr>
          <p:cNvPr id="262" name="Google Shape;262;p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5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4" name="Google Shape;264;p5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5" name="Google Shape;265;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8" name="Shape 268"/>
        <p:cNvGrpSpPr/>
        <p:nvPr/>
      </p:nvGrpSpPr>
      <p:grpSpPr>
        <a:xfrm>
          <a:off x="0" y="0"/>
          <a:ext cx="0" cy="0"/>
          <a:chOff x="0" y="0"/>
          <a:chExt cx="0" cy="0"/>
        </a:xfrm>
      </p:grpSpPr>
      <p:sp>
        <p:nvSpPr>
          <p:cNvPr id="269" name="Google Shape;269;p5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55"/>
          <p:cNvSpPr/>
          <p:nvPr>
            <p:ph idx="2" type="pic"/>
          </p:nvPr>
        </p:nvSpPr>
        <p:spPr>
          <a:xfrm>
            <a:off x="5183188" y="987425"/>
            <a:ext cx="6172200" cy="4873625"/>
          </a:xfrm>
          <a:prstGeom prst="rect">
            <a:avLst/>
          </a:prstGeom>
          <a:noFill/>
          <a:ln>
            <a:noFill/>
          </a:ln>
        </p:spPr>
      </p:sp>
      <p:sp>
        <p:nvSpPr>
          <p:cNvPr id="271" name="Google Shape;271;p5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2" name="Google Shape;27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5" name="Shape 275"/>
        <p:cNvGrpSpPr/>
        <p:nvPr/>
      </p:nvGrpSpPr>
      <p:grpSpPr>
        <a:xfrm>
          <a:off x="0" y="0"/>
          <a:ext cx="0" cy="0"/>
          <a:chOff x="0" y="0"/>
          <a:chExt cx="0" cy="0"/>
        </a:xfrm>
      </p:grpSpPr>
      <p:sp>
        <p:nvSpPr>
          <p:cNvPr id="276" name="Google Shape;276;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5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81" name="Shape 281"/>
        <p:cNvGrpSpPr/>
        <p:nvPr/>
      </p:nvGrpSpPr>
      <p:grpSpPr>
        <a:xfrm>
          <a:off x="0" y="0"/>
          <a:ext cx="0" cy="0"/>
          <a:chOff x="0" y="0"/>
          <a:chExt cx="0" cy="0"/>
        </a:xfrm>
      </p:grpSpPr>
      <p:sp>
        <p:nvSpPr>
          <p:cNvPr id="282" name="Google Shape;282;p5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5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58"/>
          <p:cNvSpPr txBox="1"/>
          <p:nvPr>
            <p:ph type="title"/>
          </p:nvPr>
        </p:nvSpPr>
        <p:spPr>
          <a:xfrm>
            <a:off x="2159563" y="0"/>
            <a:ext cx="10032437" cy="11792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4400"/>
              <a:buFont typeface="Calibri"/>
              <a:buNone/>
              <a:defRPr>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289" name="Shape 289"/>
        <p:cNvGrpSpPr/>
        <p:nvPr/>
      </p:nvGrpSpPr>
      <p:grpSpPr>
        <a:xfrm>
          <a:off x="0" y="0"/>
          <a:ext cx="0" cy="0"/>
          <a:chOff x="0" y="0"/>
          <a:chExt cx="0" cy="0"/>
        </a:xfrm>
      </p:grpSpPr>
      <p:sp>
        <p:nvSpPr>
          <p:cNvPr id="290" name="Google Shape;290;p59"/>
          <p:cNvSpPr txBox="1"/>
          <p:nvPr>
            <p:ph idx="1" type="body"/>
          </p:nvPr>
        </p:nvSpPr>
        <p:spPr>
          <a:xfrm>
            <a:off x="323530" y="339510"/>
            <a:ext cx="11573197" cy="724247"/>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5400"/>
              <a:buNone/>
              <a:defRPr b="0" sz="5400">
                <a:solidFill>
                  <a:srgbClr val="262626"/>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291" name="Google Shape;291;p59"/>
          <p:cNvGrpSpPr/>
          <p:nvPr/>
        </p:nvGrpSpPr>
        <p:grpSpPr>
          <a:xfrm rot="5400000">
            <a:off x="5981671" y="5720330"/>
            <a:ext cx="228659" cy="1691575"/>
            <a:chOff x="7316420" y="1861156"/>
            <a:chExt cx="689857" cy="5103452"/>
          </a:xfrm>
        </p:grpSpPr>
        <p:sp>
          <p:nvSpPr>
            <p:cNvPr id="292" name="Google Shape;292;p59"/>
            <p:cNvSpPr/>
            <p:nvPr/>
          </p:nvSpPr>
          <p:spPr>
            <a:xfrm>
              <a:off x="7316420" y="1861156"/>
              <a:ext cx="689857" cy="689857"/>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93" name="Google Shape;293;p59"/>
            <p:cNvSpPr/>
            <p:nvPr/>
          </p:nvSpPr>
          <p:spPr>
            <a:xfrm>
              <a:off x="7316420" y="2743875"/>
              <a:ext cx="689857" cy="689857"/>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94" name="Google Shape;294;p59"/>
            <p:cNvSpPr/>
            <p:nvPr/>
          </p:nvSpPr>
          <p:spPr>
            <a:xfrm>
              <a:off x="7316420" y="3626594"/>
              <a:ext cx="689857" cy="689857"/>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95" name="Google Shape;295;p59"/>
            <p:cNvSpPr/>
            <p:nvPr/>
          </p:nvSpPr>
          <p:spPr>
            <a:xfrm>
              <a:off x="7316420" y="4509313"/>
              <a:ext cx="689857" cy="689857"/>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96" name="Google Shape;296;p59"/>
            <p:cNvSpPr/>
            <p:nvPr/>
          </p:nvSpPr>
          <p:spPr>
            <a:xfrm>
              <a:off x="7316420" y="5392032"/>
              <a:ext cx="689857" cy="68985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97" name="Google Shape;297;p59"/>
            <p:cNvSpPr/>
            <p:nvPr/>
          </p:nvSpPr>
          <p:spPr>
            <a:xfrm>
              <a:off x="7316420" y="6274751"/>
              <a:ext cx="689857" cy="689857"/>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p6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2"/>
          <p:cNvSpPr txBox="1"/>
          <p:nvPr>
            <p:ph idx="1" type="body"/>
          </p:nvPr>
        </p:nvSpPr>
        <p:spPr>
          <a:xfrm>
            <a:off x="1066800" y="2103120"/>
            <a:ext cx="475488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53" name="Google Shape;53;p62"/>
          <p:cNvSpPr txBox="1"/>
          <p:nvPr>
            <p:ph idx="2" type="body"/>
          </p:nvPr>
        </p:nvSpPr>
        <p:spPr>
          <a:xfrm>
            <a:off x="6370320" y="2103120"/>
            <a:ext cx="475488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54" name="Google Shape;54;p62"/>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2"/>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2"/>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6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63"/>
          <p:cNvSpPr txBox="1"/>
          <p:nvPr>
            <p:ph idx="1" type="body"/>
          </p:nvPr>
        </p:nvSpPr>
        <p:spPr>
          <a:xfrm>
            <a:off x="1069848" y="2074334"/>
            <a:ext cx="4754880" cy="6400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900"/>
              <a:buNone/>
              <a:defRPr b="0" sz="1900">
                <a:solidFill>
                  <a:schemeClr val="dk2"/>
                </a:solidFill>
                <a:latin typeface="Century Gothic"/>
                <a:ea typeface="Century Gothic"/>
                <a:cs typeface="Century Gothic"/>
                <a:sym typeface="Century Gothic"/>
              </a:defRPr>
            </a:lvl1pPr>
            <a:lvl2pPr indent="-228600" lvl="1" marL="914400" algn="l">
              <a:lnSpc>
                <a:spcPct val="100000"/>
              </a:lnSpc>
              <a:spcBef>
                <a:spcPts val="500"/>
              </a:spcBef>
              <a:spcAft>
                <a:spcPts val="0"/>
              </a:spcAft>
              <a:buSzPts val="1900"/>
              <a:buNone/>
              <a:defRPr b="1" sz="19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60" name="Google Shape;60;p63"/>
          <p:cNvSpPr txBox="1"/>
          <p:nvPr>
            <p:ph idx="2" type="body"/>
          </p:nvPr>
        </p:nvSpPr>
        <p:spPr>
          <a:xfrm>
            <a:off x="1069848" y="2755898"/>
            <a:ext cx="4754880"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1" name="Google Shape;61;p63"/>
          <p:cNvSpPr txBox="1"/>
          <p:nvPr>
            <p:ph idx="3" type="body"/>
          </p:nvPr>
        </p:nvSpPr>
        <p:spPr>
          <a:xfrm>
            <a:off x="6373368" y="2074334"/>
            <a:ext cx="4754880" cy="6400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900"/>
              <a:buNone/>
              <a:defRPr b="0" sz="1900">
                <a:solidFill>
                  <a:schemeClr val="dk2"/>
                </a:solidFill>
              </a:defRPr>
            </a:lvl1pPr>
            <a:lvl2pPr indent="-228600" lvl="1" marL="914400" algn="l">
              <a:lnSpc>
                <a:spcPct val="100000"/>
              </a:lnSpc>
              <a:spcBef>
                <a:spcPts val="500"/>
              </a:spcBef>
              <a:spcAft>
                <a:spcPts val="0"/>
              </a:spcAft>
              <a:buSzPts val="1900"/>
              <a:buNone/>
              <a:defRPr b="1" sz="19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62" name="Google Shape;62;p63"/>
          <p:cNvSpPr txBox="1"/>
          <p:nvPr>
            <p:ph idx="4" type="body"/>
          </p:nvPr>
        </p:nvSpPr>
        <p:spPr>
          <a:xfrm>
            <a:off x="6373368" y="2756581"/>
            <a:ext cx="4754880"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3" name="Google Shape;63;p63"/>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3"/>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3"/>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6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64"/>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4"/>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4"/>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65"/>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5"/>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5"/>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5" name="Shape 75"/>
        <p:cNvGrpSpPr/>
        <p:nvPr/>
      </p:nvGrpSpPr>
      <p:grpSpPr>
        <a:xfrm>
          <a:off x="0" y="0"/>
          <a:ext cx="0" cy="0"/>
          <a:chOff x="0" y="0"/>
          <a:chExt cx="0" cy="0"/>
        </a:xfrm>
      </p:grpSpPr>
      <p:sp>
        <p:nvSpPr>
          <p:cNvPr id="76" name="Google Shape;76;p66"/>
          <p:cNvSpPr/>
          <p:nvPr/>
        </p:nvSpPr>
        <p:spPr>
          <a:xfrm>
            <a:off x="245529" y="237744"/>
            <a:ext cx="8531352" cy="6382512"/>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6"/>
          <p:cNvSpPr/>
          <p:nvPr/>
        </p:nvSpPr>
        <p:spPr>
          <a:xfrm>
            <a:off x="9020386" y="237744"/>
            <a:ext cx="2926080" cy="638251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6"/>
          <p:cNvSpPr txBox="1"/>
          <p:nvPr>
            <p:ph type="title"/>
          </p:nvPr>
        </p:nvSpPr>
        <p:spPr>
          <a:xfrm>
            <a:off x="9296400" y="607392"/>
            <a:ext cx="2430780" cy="16459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2800"/>
              <a:buFont typeface="Century Gothic"/>
              <a:buNone/>
              <a:defRPr b="0" sz="2800" cap="none">
                <a:solidFill>
                  <a:srgbClr val="FFFFF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66"/>
          <p:cNvSpPr txBox="1"/>
          <p:nvPr>
            <p:ph idx="1" type="body"/>
          </p:nvPr>
        </p:nvSpPr>
        <p:spPr>
          <a:xfrm>
            <a:off x="685800" y="609600"/>
            <a:ext cx="7772400" cy="5334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0" name="Google Shape;80;p66"/>
          <p:cNvSpPr txBox="1"/>
          <p:nvPr>
            <p:ph idx="2" type="body"/>
          </p:nvPr>
        </p:nvSpPr>
        <p:spPr>
          <a:xfrm>
            <a:off x="9296400" y="2286000"/>
            <a:ext cx="2430780" cy="35052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400"/>
              <a:buNone/>
              <a:defRPr sz="1400">
                <a:solidFill>
                  <a:srgbClr val="FFFFFF"/>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81" name="Google Shape;81;p66"/>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6"/>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6"/>
          <p:cNvSpPr txBox="1"/>
          <p:nvPr>
            <p:ph idx="12" type="sldNum"/>
          </p:nvPr>
        </p:nvSpPr>
        <p:spPr>
          <a:xfrm>
            <a:off x="10393677" y="622300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000">
                <a:solidFill>
                  <a:srgbClr val="FFFFFF"/>
                </a:solidFill>
                <a:latin typeface="Century Gothic"/>
                <a:ea typeface="Century Gothic"/>
                <a:cs typeface="Century Gothic"/>
                <a:sym typeface="Century Gothic"/>
              </a:defRPr>
            </a:lvl1pPr>
            <a:lvl2pPr indent="0" lvl="1" marL="0" algn="r">
              <a:spcBef>
                <a:spcPts val="0"/>
              </a:spcBef>
              <a:buNone/>
              <a:defRPr sz="1000">
                <a:solidFill>
                  <a:srgbClr val="FFFFFF"/>
                </a:solidFill>
                <a:latin typeface="Century Gothic"/>
                <a:ea typeface="Century Gothic"/>
                <a:cs typeface="Century Gothic"/>
                <a:sym typeface="Century Gothic"/>
              </a:defRPr>
            </a:lvl2pPr>
            <a:lvl3pPr indent="0" lvl="2" marL="0" algn="r">
              <a:spcBef>
                <a:spcPts val="0"/>
              </a:spcBef>
              <a:buNone/>
              <a:defRPr sz="1000">
                <a:solidFill>
                  <a:srgbClr val="FFFFFF"/>
                </a:solidFill>
                <a:latin typeface="Century Gothic"/>
                <a:ea typeface="Century Gothic"/>
                <a:cs typeface="Century Gothic"/>
                <a:sym typeface="Century Gothic"/>
              </a:defRPr>
            </a:lvl3pPr>
            <a:lvl4pPr indent="0" lvl="3" marL="0" algn="r">
              <a:spcBef>
                <a:spcPts val="0"/>
              </a:spcBef>
              <a:buNone/>
              <a:defRPr sz="1000">
                <a:solidFill>
                  <a:srgbClr val="FFFFFF"/>
                </a:solidFill>
                <a:latin typeface="Century Gothic"/>
                <a:ea typeface="Century Gothic"/>
                <a:cs typeface="Century Gothic"/>
                <a:sym typeface="Century Gothic"/>
              </a:defRPr>
            </a:lvl4pPr>
            <a:lvl5pPr indent="0" lvl="4" marL="0" algn="r">
              <a:spcBef>
                <a:spcPts val="0"/>
              </a:spcBef>
              <a:buNone/>
              <a:defRPr sz="1000">
                <a:solidFill>
                  <a:srgbClr val="FFFFFF"/>
                </a:solidFill>
                <a:latin typeface="Century Gothic"/>
                <a:ea typeface="Century Gothic"/>
                <a:cs typeface="Century Gothic"/>
                <a:sym typeface="Century Gothic"/>
              </a:defRPr>
            </a:lvl5pPr>
            <a:lvl6pPr indent="0" lvl="5" marL="0" algn="r">
              <a:spcBef>
                <a:spcPts val="0"/>
              </a:spcBef>
              <a:buNone/>
              <a:defRPr sz="1000">
                <a:solidFill>
                  <a:srgbClr val="FFFFFF"/>
                </a:solidFill>
                <a:latin typeface="Century Gothic"/>
                <a:ea typeface="Century Gothic"/>
                <a:cs typeface="Century Gothic"/>
                <a:sym typeface="Century Gothic"/>
              </a:defRPr>
            </a:lvl6pPr>
            <a:lvl7pPr indent="0" lvl="6" marL="0" algn="r">
              <a:spcBef>
                <a:spcPts val="0"/>
              </a:spcBef>
              <a:buNone/>
              <a:defRPr sz="1000">
                <a:solidFill>
                  <a:srgbClr val="FFFFFF"/>
                </a:solidFill>
                <a:latin typeface="Century Gothic"/>
                <a:ea typeface="Century Gothic"/>
                <a:cs typeface="Century Gothic"/>
                <a:sym typeface="Century Gothic"/>
              </a:defRPr>
            </a:lvl7pPr>
            <a:lvl8pPr indent="0" lvl="7" marL="0" algn="r">
              <a:spcBef>
                <a:spcPts val="0"/>
              </a:spcBef>
              <a:buNone/>
              <a:defRPr sz="1000">
                <a:solidFill>
                  <a:srgbClr val="FFFFFF"/>
                </a:solidFill>
                <a:latin typeface="Century Gothic"/>
                <a:ea typeface="Century Gothic"/>
                <a:cs typeface="Century Gothic"/>
                <a:sym typeface="Century Gothic"/>
              </a:defRPr>
            </a:lvl8pPr>
            <a:lvl9pPr indent="0" lvl="8" marL="0" algn="r">
              <a:spcBef>
                <a:spcPts val="0"/>
              </a:spcBef>
              <a:buNone/>
              <a:defRPr sz="1000">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d-ID"/>
              <a:t>‹#›</a:t>
            </a:fld>
            <a:endParaRPr/>
          </a:p>
        </p:txBody>
      </p:sp>
      <p:sp>
        <p:nvSpPr>
          <p:cNvPr id="84" name="Google Shape;84;p66"/>
          <p:cNvSpPr/>
          <p:nvPr/>
        </p:nvSpPr>
        <p:spPr>
          <a:xfrm>
            <a:off x="9157546" y="374904"/>
            <a:ext cx="2651760" cy="6108192"/>
          </a:xfrm>
          <a:prstGeom prst="rect">
            <a:avLst/>
          </a:prstGeom>
          <a:noFill/>
          <a:ln cap="sq" cmpd="sng" w="9525">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5" name="Shape 85"/>
        <p:cNvGrpSpPr/>
        <p:nvPr/>
      </p:nvGrpSpPr>
      <p:grpSpPr>
        <a:xfrm>
          <a:off x="0" y="0"/>
          <a:ext cx="0" cy="0"/>
          <a:chOff x="0" y="0"/>
          <a:chExt cx="0" cy="0"/>
        </a:xfrm>
      </p:grpSpPr>
      <p:sp>
        <p:nvSpPr>
          <p:cNvPr id="86" name="Google Shape;86;p67"/>
          <p:cNvSpPr/>
          <p:nvPr/>
        </p:nvSpPr>
        <p:spPr>
          <a:xfrm>
            <a:off x="9020386" y="237744"/>
            <a:ext cx="2926080" cy="638251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7"/>
          <p:cNvSpPr txBox="1"/>
          <p:nvPr>
            <p:ph type="title"/>
          </p:nvPr>
        </p:nvSpPr>
        <p:spPr>
          <a:xfrm>
            <a:off x="9296400" y="603504"/>
            <a:ext cx="2432304" cy="164592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2800"/>
              <a:buFont typeface="Century Gothic"/>
              <a:buNone/>
              <a:defRPr b="0" sz="2800">
                <a:solidFill>
                  <a:srgbClr val="FFFFF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67"/>
          <p:cNvSpPr/>
          <p:nvPr>
            <p:ph idx="2" type="pic"/>
          </p:nvPr>
        </p:nvSpPr>
        <p:spPr>
          <a:xfrm>
            <a:off x="228599" y="237744"/>
            <a:ext cx="8531352" cy="6382512"/>
          </a:xfrm>
          <a:prstGeom prst="rect">
            <a:avLst/>
          </a:prstGeom>
          <a:solidFill>
            <a:srgbClr val="76CEEF"/>
          </a:solidFill>
          <a:ln>
            <a:noFill/>
          </a:ln>
        </p:spPr>
      </p:sp>
      <p:sp>
        <p:nvSpPr>
          <p:cNvPr id="89" name="Google Shape;89;p67"/>
          <p:cNvSpPr txBox="1"/>
          <p:nvPr>
            <p:ph idx="1" type="body"/>
          </p:nvPr>
        </p:nvSpPr>
        <p:spPr>
          <a:xfrm>
            <a:off x="9296400" y="2286000"/>
            <a:ext cx="2432304" cy="350215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400"/>
              <a:buNone/>
              <a:defRPr sz="1400">
                <a:solidFill>
                  <a:srgbClr val="FFFFFF"/>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90" name="Google Shape;90;p67"/>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67"/>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sz="10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67"/>
          <p:cNvSpPr txBox="1"/>
          <p:nvPr>
            <p:ph idx="12" type="sldNum"/>
          </p:nvPr>
        </p:nvSpPr>
        <p:spPr>
          <a:xfrm>
            <a:off x="10396728" y="6227064"/>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000">
                <a:solidFill>
                  <a:srgbClr val="FFFFFF"/>
                </a:solidFill>
                <a:latin typeface="Century Gothic"/>
                <a:ea typeface="Century Gothic"/>
                <a:cs typeface="Century Gothic"/>
                <a:sym typeface="Century Gothic"/>
              </a:defRPr>
            </a:lvl1pPr>
            <a:lvl2pPr indent="0" lvl="1" marL="0" algn="r">
              <a:spcBef>
                <a:spcPts val="0"/>
              </a:spcBef>
              <a:buNone/>
              <a:defRPr sz="1000">
                <a:solidFill>
                  <a:srgbClr val="FFFFFF"/>
                </a:solidFill>
                <a:latin typeface="Century Gothic"/>
                <a:ea typeface="Century Gothic"/>
                <a:cs typeface="Century Gothic"/>
                <a:sym typeface="Century Gothic"/>
              </a:defRPr>
            </a:lvl2pPr>
            <a:lvl3pPr indent="0" lvl="2" marL="0" algn="r">
              <a:spcBef>
                <a:spcPts val="0"/>
              </a:spcBef>
              <a:buNone/>
              <a:defRPr sz="1000">
                <a:solidFill>
                  <a:srgbClr val="FFFFFF"/>
                </a:solidFill>
                <a:latin typeface="Century Gothic"/>
                <a:ea typeface="Century Gothic"/>
                <a:cs typeface="Century Gothic"/>
                <a:sym typeface="Century Gothic"/>
              </a:defRPr>
            </a:lvl3pPr>
            <a:lvl4pPr indent="0" lvl="3" marL="0" algn="r">
              <a:spcBef>
                <a:spcPts val="0"/>
              </a:spcBef>
              <a:buNone/>
              <a:defRPr sz="1000">
                <a:solidFill>
                  <a:srgbClr val="FFFFFF"/>
                </a:solidFill>
                <a:latin typeface="Century Gothic"/>
                <a:ea typeface="Century Gothic"/>
                <a:cs typeface="Century Gothic"/>
                <a:sym typeface="Century Gothic"/>
              </a:defRPr>
            </a:lvl4pPr>
            <a:lvl5pPr indent="0" lvl="4" marL="0" algn="r">
              <a:spcBef>
                <a:spcPts val="0"/>
              </a:spcBef>
              <a:buNone/>
              <a:defRPr sz="1000">
                <a:solidFill>
                  <a:srgbClr val="FFFFFF"/>
                </a:solidFill>
                <a:latin typeface="Century Gothic"/>
                <a:ea typeface="Century Gothic"/>
                <a:cs typeface="Century Gothic"/>
                <a:sym typeface="Century Gothic"/>
              </a:defRPr>
            </a:lvl5pPr>
            <a:lvl6pPr indent="0" lvl="5" marL="0" algn="r">
              <a:spcBef>
                <a:spcPts val="0"/>
              </a:spcBef>
              <a:buNone/>
              <a:defRPr sz="1000">
                <a:solidFill>
                  <a:srgbClr val="FFFFFF"/>
                </a:solidFill>
                <a:latin typeface="Century Gothic"/>
                <a:ea typeface="Century Gothic"/>
                <a:cs typeface="Century Gothic"/>
                <a:sym typeface="Century Gothic"/>
              </a:defRPr>
            </a:lvl6pPr>
            <a:lvl7pPr indent="0" lvl="6" marL="0" algn="r">
              <a:spcBef>
                <a:spcPts val="0"/>
              </a:spcBef>
              <a:buNone/>
              <a:defRPr sz="1000">
                <a:solidFill>
                  <a:srgbClr val="FFFFFF"/>
                </a:solidFill>
                <a:latin typeface="Century Gothic"/>
                <a:ea typeface="Century Gothic"/>
                <a:cs typeface="Century Gothic"/>
                <a:sym typeface="Century Gothic"/>
              </a:defRPr>
            </a:lvl7pPr>
            <a:lvl8pPr indent="0" lvl="7" marL="0" algn="r">
              <a:spcBef>
                <a:spcPts val="0"/>
              </a:spcBef>
              <a:buNone/>
              <a:defRPr sz="1000">
                <a:solidFill>
                  <a:srgbClr val="FFFFFF"/>
                </a:solidFill>
                <a:latin typeface="Century Gothic"/>
                <a:ea typeface="Century Gothic"/>
                <a:cs typeface="Century Gothic"/>
                <a:sym typeface="Century Gothic"/>
              </a:defRPr>
            </a:lvl8pPr>
            <a:lvl9pPr indent="0" lvl="8" marL="0" algn="r">
              <a:spcBef>
                <a:spcPts val="0"/>
              </a:spcBef>
              <a:buNone/>
              <a:defRPr sz="1000">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d-ID"/>
              <a:t>‹#›</a:t>
            </a:fld>
            <a:endParaRPr/>
          </a:p>
        </p:txBody>
      </p:sp>
      <p:sp>
        <p:nvSpPr>
          <p:cNvPr id="93" name="Google Shape;93;p67"/>
          <p:cNvSpPr/>
          <p:nvPr/>
        </p:nvSpPr>
        <p:spPr>
          <a:xfrm>
            <a:off x="9157546" y="374904"/>
            <a:ext cx="2651760" cy="6108192"/>
          </a:xfrm>
          <a:prstGeom prst="rect">
            <a:avLst/>
          </a:prstGeom>
          <a:noFill/>
          <a:ln cap="sq" cmpd="sng" w="9525">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6" Type="http://schemas.openxmlformats.org/officeDocument/2006/relationships/theme" Target="../theme/theme4.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p:nvPr/>
        </p:nvSpPr>
        <p:spPr>
          <a:xfrm>
            <a:off x="234696" y="237744"/>
            <a:ext cx="11722608" cy="6382512"/>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3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4800"/>
              <a:buFont typeface="Century Gothic"/>
              <a:buNone/>
              <a:defRPr b="0" i="0" sz="4800" u="none" cap="none" strike="noStrike">
                <a:solidFill>
                  <a:srgbClr val="26262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30"/>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900"/>
              </a:spcBef>
              <a:spcAft>
                <a:spcPts val="0"/>
              </a:spcAft>
              <a:buClr>
                <a:srgbClr val="262626"/>
              </a:buClr>
              <a:buSzPts val="1800"/>
              <a:buFont typeface="Garamond"/>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500"/>
              </a:spcBef>
              <a:spcAft>
                <a:spcPts val="0"/>
              </a:spcAft>
              <a:buClr>
                <a:srgbClr val="262626"/>
              </a:buClr>
              <a:buSzPts val="1600"/>
              <a:buFont typeface="Garamond"/>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3" name="Google Shape;13;p30"/>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3F3F3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30"/>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1000" u="none" cap="none" strike="noStrike">
                <a:solidFill>
                  <a:srgbClr val="3F3F3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 name="Google Shape;15;p30"/>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000" u="none" cap="none" strike="noStrike">
                <a:solidFill>
                  <a:srgbClr val="3F3F3F"/>
                </a:solidFill>
                <a:latin typeface="Century Gothic"/>
                <a:ea typeface="Century Gothic"/>
                <a:cs typeface="Century Gothic"/>
                <a:sym typeface="Century Gothic"/>
              </a:defRPr>
            </a:lvl1pPr>
            <a:lvl2pPr indent="0" lvl="1" marL="0" marR="0" rtl="0" algn="r">
              <a:spcBef>
                <a:spcPts val="0"/>
              </a:spcBef>
              <a:buNone/>
              <a:defRPr b="0" i="0" sz="1000" u="none" cap="none" strike="noStrike">
                <a:solidFill>
                  <a:srgbClr val="3F3F3F"/>
                </a:solidFill>
                <a:latin typeface="Century Gothic"/>
                <a:ea typeface="Century Gothic"/>
                <a:cs typeface="Century Gothic"/>
                <a:sym typeface="Century Gothic"/>
              </a:defRPr>
            </a:lvl2pPr>
            <a:lvl3pPr indent="0" lvl="2" marL="0" marR="0" rtl="0" algn="r">
              <a:spcBef>
                <a:spcPts val="0"/>
              </a:spcBef>
              <a:buNone/>
              <a:defRPr b="0" i="0" sz="1000" u="none" cap="none" strike="noStrike">
                <a:solidFill>
                  <a:srgbClr val="3F3F3F"/>
                </a:solidFill>
                <a:latin typeface="Century Gothic"/>
                <a:ea typeface="Century Gothic"/>
                <a:cs typeface="Century Gothic"/>
                <a:sym typeface="Century Gothic"/>
              </a:defRPr>
            </a:lvl3pPr>
            <a:lvl4pPr indent="0" lvl="3" marL="0" marR="0" rtl="0" algn="r">
              <a:spcBef>
                <a:spcPts val="0"/>
              </a:spcBef>
              <a:buNone/>
              <a:defRPr b="0" i="0" sz="1000" u="none" cap="none" strike="noStrike">
                <a:solidFill>
                  <a:srgbClr val="3F3F3F"/>
                </a:solidFill>
                <a:latin typeface="Century Gothic"/>
                <a:ea typeface="Century Gothic"/>
                <a:cs typeface="Century Gothic"/>
                <a:sym typeface="Century Gothic"/>
              </a:defRPr>
            </a:lvl4pPr>
            <a:lvl5pPr indent="0" lvl="4" marL="0" marR="0" rtl="0" algn="r">
              <a:spcBef>
                <a:spcPts val="0"/>
              </a:spcBef>
              <a:buNone/>
              <a:defRPr b="0" i="0" sz="1000" u="none" cap="none" strike="noStrike">
                <a:solidFill>
                  <a:srgbClr val="3F3F3F"/>
                </a:solidFill>
                <a:latin typeface="Century Gothic"/>
                <a:ea typeface="Century Gothic"/>
                <a:cs typeface="Century Gothic"/>
                <a:sym typeface="Century Gothic"/>
              </a:defRPr>
            </a:lvl5pPr>
            <a:lvl6pPr indent="0" lvl="5" marL="0" marR="0" rtl="0" algn="r">
              <a:spcBef>
                <a:spcPts val="0"/>
              </a:spcBef>
              <a:buNone/>
              <a:defRPr b="0" i="0" sz="1000" u="none" cap="none" strike="noStrike">
                <a:solidFill>
                  <a:srgbClr val="3F3F3F"/>
                </a:solidFill>
                <a:latin typeface="Century Gothic"/>
                <a:ea typeface="Century Gothic"/>
                <a:cs typeface="Century Gothic"/>
                <a:sym typeface="Century Gothic"/>
              </a:defRPr>
            </a:lvl6pPr>
            <a:lvl7pPr indent="0" lvl="6" marL="0" marR="0" rtl="0" algn="r">
              <a:spcBef>
                <a:spcPts val="0"/>
              </a:spcBef>
              <a:buNone/>
              <a:defRPr b="0" i="0" sz="1000" u="none" cap="none" strike="noStrike">
                <a:solidFill>
                  <a:srgbClr val="3F3F3F"/>
                </a:solidFill>
                <a:latin typeface="Century Gothic"/>
                <a:ea typeface="Century Gothic"/>
                <a:cs typeface="Century Gothic"/>
                <a:sym typeface="Century Gothic"/>
              </a:defRPr>
            </a:lvl7pPr>
            <a:lvl8pPr indent="0" lvl="7" marL="0" marR="0" rtl="0" algn="r">
              <a:spcBef>
                <a:spcPts val="0"/>
              </a:spcBef>
              <a:buNone/>
              <a:defRPr b="0" i="0" sz="1000" u="none" cap="none" strike="noStrike">
                <a:solidFill>
                  <a:srgbClr val="3F3F3F"/>
                </a:solidFill>
                <a:latin typeface="Century Gothic"/>
                <a:ea typeface="Century Gothic"/>
                <a:cs typeface="Century Gothic"/>
                <a:sym typeface="Century Gothic"/>
              </a:defRPr>
            </a:lvl8pPr>
            <a:lvl9pPr indent="0" lvl="8" marL="0" marR="0" rtl="0" algn="r">
              <a:spcBef>
                <a:spcPts val="0"/>
              </a:spcBef>
              <a:buNone/>
              <a:defRPr b="0" i="0" sz="1000" u="none" cap="none" strike="noStrike">
                <a:solidFill>
                  <a:srgbClr val="3F3F3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d-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3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SzPts val="5400"/>
              <a:buFont typeface="Rockwell"/>
              <a:buNone/>
              <a:defRPr b="0" i="0" sz="5400" u="none" cap="none" strike="noStrike">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8" name="Google Shape;108;p32"/>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lvl1pPr indent="-336550" lvl="0" marL="457200" marR="0" rtl="0" algn="l">
              <a:lnSpc>
                <a:spcPct val="90000"/>
              </a:lnSpc>
              <a:spcBef>
                <a:spcPts val="1200"/>
              </a:spcBef>
              <a:spcAft>
                <a:spcPts val="0"/>
              </a:spcAft>
              <a:buClr>
                <a:srgbClr val="9E3611"/>
              </a:buClr>
              <a:buSzPts val="1700"/>
              <a:buFont typeface="Noto Sans Symbols"/>
              <a:buChar char="▪"/>
              <a:defRPr b="0" i="0" sz="2000" u="none" cap="none" strike="noStrike">
                <a:solidFill>
                  <a:schemeClr val="dk1"/>
                </a:solidFill>
                <a:latin typeface="Rockwell"/>
                <a:ea typeface="Rockwell"/>
                <a:cs typeface="Rockwell"/>
                <a:sym typeface="Rockwell"/>
              </a:defRPr>
            </a:lvl1pPr>
            <a:lvl2pPr indent="-325755" lvl="1" marL="914400" marR="0" rtl="0" algn="l">
              <a:lnSpc>
                <a:spcPct val="90000"/>
              </a:lnSpc>
              <a:spcBef>
                <a:spcPts val="400"/>
              </a:spcBef>
              <a:spcAft>
                <a:spcPts val="0"/>
              </a:spcAft>
              <a:buClr>
                <a:srgbClr val="9E3611"/>
              </a:buClr>
              <a:buSzPts val="1530"/>
              <a:buFont typeface="Noto Sans Symbols"/>
              <a:buChar char="▪"/>
              <a:defRPr b="0" i="0" sz="1800" u="none" cap="none" strike="noStrike">
                <a:solidFill>
                  <a:schemeClr val="dk1"/>
                </a:solidFill>
                <a:latin typeface="Rockwell"/>
                <a:ea typeface="Rockwell"/>
                <a:cs typeface="Rockwell"/>
                <a:sym typeface="Rockwell"/>
              </a:defRPr>
            </a:lvl2pPr>
            <a:lvl3pPr indent="-314960" lvl="2" marL="13716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3pPr>
            <a:lvl4pPr indent="-314960" lvl="3" marL="18288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4pPr>
            <a:lvl5pPr indent="-314960" lvl="4" marL="22860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5pPr>
            <a:lvl6pPr indent="-314960" lvl="5" marL="27432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6pPr>
            <a:lvl7pPr indent="-314960" lvl="6" marL="32004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7pPr>
            <a:lvl8pPr indent="-314959" lvl="7" marL="36576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8pPr>
            <a:lvl9pPr indent="-314959" lvl="8" marL="4114800" marR="0" rtl="0" algn="l">
              <a:lnSpc>
                <a:spcPct val="90000"/>
              </a:lnSpc>
              <a:spcBef>
                <a:spcPts val="400"/>
              </a:spcBef>
              <a:spcAft>
                <a:spcPts val="20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9pPr>
          </a:lstStyle>
          <a:p/>
        </p:txBody>
      </p:sp>
      <p:sp>
        <p:nvSpPr>
          <p:cNvPr id="109" name="Google Shape;109;p32"/>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100">
                <a:solidFill>
                  <a:schemeClr val="dk2"/>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10" name="Google Shape;110;p32"/>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100">
                <a:solidFill>
                  <a:schemeClr val="dk2"/>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grpSp>
        <p:nvGrpSpPr>
          <p:cNvPr id="111" name="Google Shape;111;p32"/>
          <p:cNvGrpSpPr/>
          <p:nvPr/>
        </p:nvGrpSpPr>
        <p:grpSpPr>
          <a:xfrm>
            <a:off x="11401725" y="6229681"/>
            <a:ext cx="457200" cy="457200"/>
            <a:chOff x="11361456" y="6195813"/>
            <a:chExt cx="548640" cy="548640"/>
          </a:xfrm>
        </p:grpSpPr>
        <p:sp>
          <p:nvSpPr>
            <p:cNvPr id="112" name="Google Shape;112;p32"/>
            <p:cNvSpPr/>
            <p:nvPr/>
          </p:nvSpPr>
          <p:spPr>
            <a:xfrm>
              <a:off x="11361456" y="6195813"/>
              <a:ext cx="548640" cy="548640"/>
            </a:xfrm>
            <a:prstGeom prst="ellipse">
              <a:avLst/>
            </a:prstGeom>
            <a:blipFill rotWithShape="1">
              <a:blip r:embed="rId1">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2"/>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32"/>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1400">
                <a:solidFill>
                  <a:srgbClr val="FFFFFF"/>
                </a:solidFill>
                <a:latin typeface="Rockwell"/>
                <a:ea typeface="Rockwell"/>
                <a:cs typeface="Rockwell"/>
                <a:sym typeface="Rockwell"/>
              </a:defRPr>
            </a:lvl1pPr>
            <a:lvl2pPr indent="0" lvl="1" marL="0" marR="0" rtl="0" algn="ctr">
              <a:spcBef>
                <a:spcPts val="0"/>
              </a:spcBef>
              <a:buNone/>
              <a:defRPr b="1" sz="1400">
                <a:solidFill>
                  <a:srgbClr val="FFFFFF"/>
                </a:solidFill>
                <a:latin typeface="Rockwell"/>
                <a:ea typeface="Rockwell"/>
                <a:cs typeface="Rockwell"/>
                <a:sym typeface="Rockwell"/>
              </a:defRPr>
            </a:lvl2pPr>
            <a:lvl3pPr indent="0" lvl="2" marL="0" marR="0" rtl="0" algn="ctr">
              <a:spcBef>
                <a:spcPts val="0"/>
              </a:spcBef>
              <a:buNone/>
              <a:defRPr b="1" sz="1400">
                <a:solidFill>
                  <a:srgbClr val="FFFFFF"/>
                </a:solidFill>
                <a:latin typeface="Rockwell"/>
                <a:ea typeface="Rockwell"/>
                <a:cs typeface="Rockwell"/>
                <a:sym typeface="Rockwell"/>
              </a:defRPr>
            </a:lvl3pPr>
            <a:lvl4pPr indent="0" lvl="3" marL="0" marR="0" rtl="0" algn="ctr">
              <a:spcBef>
                <a:spcPts val="0"/>
              </a:spcBef>
              <a:buNone/>
              <a:defRPr b="1" sz="1400">
                <a:solidFill>
                  <a:srgbClr val="FFFFFF"/>
                </a:solidFill>
                <a:latin typeface="Rockwell"/>
                <a:ea typeface="Rockwell"/>
                <a:cs typeface="Rockwell"/>
                <a:sym typeface="Rockwell"/>
              </a:defRPr>
            </a:lvl4pPr>
            <a:lvl5pPr indent="0" lvl="4" marL="0" marR="0" rtl="0" algn="ctr">
              <a:spcBef>
                <a:spcPts val="0"/>
              </a:spcBef>
              <a:buNone/>
              <a:defRPr b="1" sz="1400">
                <a:solidFill>
                  <a:srgbClr val="FFFFFF"/>
                </a:solidFill>
                <a:latin typeface="Rockwell"/>
                <a:ea typeface="Rockwell"/>
                <a:cs typeface="Rockwell"/>
                <a:sym typeface="Rockwell"/>
              </a:defRPr>
            </a:lvl5pPr>
            <a:lvl6pPr indent="0" lvl="5" marL="0" marR="0" rtl="0" algn="ctr">
              <a:spcBef>
                <a:spcPts val="0"/>
              </a:spcBef>
              <a:buNone/>
              <a:defRPr b="1" sz="1400">
                <a:solidFill>
                  <a:srgbClr val="FFFFFF"/>
                </a:solidFill>
                <a:latin typeface="Rockwell"/>
                <a:ea typeface="Rockwell"/>
                <a:cs typeface="Rockwell"/>
                <a:sym typeface="Rockwell"/>
              </a:defRPr>
            </a:lvl6pPr>
            <a:lvl7pPr indent="0" lvl="6" marL="0" marR="0" rtl="0" algn="ctr">
              <a:spcBef>
                <a:spcPts val="0"/>
              </a:spcBef>
              <a:buNone/>
              <a:defRPr b="1" sz="1400">
                <a:solidFill>
                  <a:srgbClr val="FFFFFF"/>
                </a:solidFill>
                <a:latin typeface="Rockwell"/>
                <a:ea typeface="Rockwell"/>
                <a:cs typeface="Rockwell"/>
                <a:sym typeface="Rockwell"/>
              </a:defRPr>
            </a:lvl7pPr>
            <a:lvl8pPr indent="0" lvl="7" marL="0" marR="0" rtl="0" algn="ctr">
              <a:spcBef>
                <a:spcPts val="0"/>
              </a:spcBef>
              <a:buNone/>
              <a:defRPr b="1" sz="1400">
                <a:solidFill>
                  <a:srgbClr val="FFFFFF"/>
                </a:solidFill>
                <a:latin typeface="Rockwell"/>
                <a:ea typeface="Rockwell"/>
                <a:cs typeface="Rockwell"/>
                <a:sym typeface="Rockwell"/>
              </a:defRPr>
            </a:lvl8pPr>
            <a:lvl9pPr indent="0" lvl="8" marL="0" marR="0" rtl="0" algn="ctr">
              <a:spcBef>
                <a:spcPts val="0"/>
              </a:spcBef>
              <a:buNone/>
              <a:defRPr b="1" sz="1400">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id-ID"/>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3" name="Google Shape;203;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4" name="Google Shape;20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5" name="Google Shape;205;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6" name="Google Shape;206;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28.png"/><Relationship Id="rId7" Type="http://schemas.openxmlformats.org/officeDocument/2006/relationships/image" Target="../media/image23.jpg"/><Relationship Id="rId8"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5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4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4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6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5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4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4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7.jpg"/><Relationship Id="rId5" Type="http://schemas.openxmlformats.org/officeDocument/2006/relationships/image" Target="../media/image4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4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68.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6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69.jpg"/><Relationship Id="rId4" Type="http://schemas.openxmlformats.org/officeDocument/2006/relationships/image" Target="../media/image61.jpg"/><Relationship Id="rId5" Type="http://schemas.openxmlformats.org/officeDocument/2006/relationships/image" Target="../media/image6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64.jpg"/><Relationship Id="rId4" Type="http://schemas.openxmlformats.org/officeDocument/2006/relationships/image" Target="../media/image59.jpg"/><Relationship Id="rId5" Type="http://schemas.openxmlformats.org/officeDocument/2006/relationships/image" Target="../media/image5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70.gif"/></Relationships>
</file>

<file path=ppt/slides/_rels/slide3.xml.rels><?xml version="1.0" encoding="UTF-8" standalone="yes"?><Relationships xmlns="http://schemas.openxmlformats.org/package/2006/relationships"><Relationship Id="rId10" Type="http://schemas.openxmlformats.org/officeDocument/2006/relationships/image" Target="../media/image62.jpg"/><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29.jpg"/><Relationship Id="rId4" Type="http://schemas.openxmlformats.org/officeDocument/2006/relationships/image" Target="../media/image8.jpg"/><Relationship Id="rId9" Type="http://schemas.openxmlformats.org/officeDocument/2006/relationships/image" Target="../media/image32.png"/><Relationship Id="rId5" Type="http://schemas.openxmlformats.org/officeDocument/2006/relationships/image" Target="../media/image17.jpg"/><Relationship Id="rId6" Type="http://schemas.openxmlformats.org/officeDocument/2006/relationships/image" Target="../media/image10.jpg"/><Relationship Id="rId7" Type="http://schemas.openxmlformats.org/officeDocument/2006/relationships/image" Target="../media/image9.jpg"/><Relationship Id="rId8"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36.jpg"/><Relationship Id="rId4" Type="http://schemas.openxmlformats.org/officeDocument/2006/relationships/image" Target="../media/image38.jpg"/><Relationship Id="rId5" Type="http://schemas.openxmlformats.org/officeDocument/2006/relationships/image" Target="../media/image30.jpg"/><Relationship Id="rId6" Type="http://schemas.openxmlformats.org/officeDocument/2006/relationships/image" Target="../media/image41.jpg"/><Relationship Id="rId7" Type="http://schemas.openxmlformats.org/officeDocument/2006/relationships/image" Target="../media/image22.jpg"/><Relationship Id="rId8" Type="http://schemas.openxmlformats.org/officeDocument/2006/relationships/image" Target="../media/image4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34.jpg"/><Relationship Id="rId4" Type="http://schemas.openxmlformats.org/officeDocument/2006/relationships/image" Target="../media/image40.jpg"/><Relationship Id="rId5" Type="http://schemas.openxmlformats.org/officeDocument/2006/relationships/image" Target="../media/image35.png"/><Relationship Id="rId6" Type="http://schemas.openxmlformats.org/officeDocument/2006/relationships/image" Target="../media/image37.jpg"/><Relationship Id="rId7" Type="http://schemas.openxmlformats.org/officeDocument/2006/relationships/image" Target="../media/image31.jpg"/><Relationship Id="rId8"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
          <p:cNvSpPr txBox="1"/>
          <p:nvPr>
            <p:ph idx="1" type="subTitle"/>
          </p:nvPr>
        </p:nvSpPr>
        <p:spPr>
          <a:xfrm>
            <a:off x="1016945" y="2902527"/>
            <a:ext cx="10158110" cy="74952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5400"/>
              <a:buNone/>
            </a:pPr>
            <a:r>
              <a:rPr lang="id-ID" sz="5400">
                <a:latin typeface="Arial"/>
                <a:ea typeface="Arial"/>
                <a:cs typeface="Arial"/>
                <a:sym typeface="Arial"/>
              </a:rPr>
              <a:t>POLA PIKIR WIRAUSAHA</a:t>
            </a:r>
            <a:endParaRPr/>
          </a:p>
        </p:txBody>
      </p:sp>
      <p:pic>
        <p:nvPicPr>
          <p:cNvPr id="303" name="Google Shape;303;p1"/>
          <p:cNvPicPr preferRelativeResize="0"/>
          <p:nvPr/>
        </p:nvPicPr>
        <p:blipFill rotWithShape="1">
          <a:blip r:embed="rId3">
            <a:alphaModFix/>
          </a:blip>
          <a:srcRect b="0" l="0" r="0" t="0"/>
          <a:stretch/>
        </p:blipFill>
        <p:spPr>
          <a:xfrm>
            <a:off x="5568557" y="5254770"/>
            <a:ext cx="2036726" cy="1618787"/>
          </a:xfrm>
          <a:prstGeom prst="rect">
            <a:avLst/>
          </a:prstGeom>
          <a:noFill/>
          <a:ln>
            <a:noFill/>
          </a:ln>
        </p:spPr>
      </p:pic>
      <p:pic>
        <p:nvPicPr>
          <p:cNvPr id="304" name="Google Shape;304;p1"/>
          <p:cNvPicPr preferRelativeResize="0"/>
          <p:nvPr/>
        </p:nvPicPr>
        <p:blipFill rotWithShape="1">
          <a:blip r:embed="rId4">
            <a:alphaModFix/>
          </a:blip>
          <a:srcRect b="0" l="0" r="0" t="0"/>
          <a:stretch/>
        </p:blipFill>
        <p:spPr>
          <a:xfrm>
            <a:off x="1655355" y="5298221"/>
            <a:ext cx="1766181" cy="1654417"/>
          </a:xfrm>
          <a:prstGeom prst="rect">
            <a:avLst/>
          </a:prstGeom>
          <a:noFill/>
          <a:ln>
            <a:noFill/>
          </a:ln>
        </p:spPr>
      </p:pic>
      <p:pic>
        <p:nvPicPr>
          <p:cNvPr id="305" name="Google Shape;305;p1"/>
          <p:cNvPicPr preferRelativeResize="0"/>
          <p:nvPr/>
        </p:nvPicPr>
        <p:blipFill rotWithShape="1">
          <a:blip r:embed="rId5">
            <a:alphaModFix/>
          </a:blip>
          <a:srcRect b="0" l="0" r="0" t="0"/>
          <a:stretch/>
        </p:blipFill>
        <p:spPr>
          <a:xfrm>
            <a:off x="0" y="5292354"/>
            <a:ext cx="1651000" cy="1611745"/>
          </a:xfrm>
          <a:prstGeom prst="rect">
            <a:avLst/>
          </a:prstGeom>
          <a:noFill/>
          <a:ln>
            <a:noFill/>
          </a:ln>
        </p:spPr>
      </p:pic>
      <p:pic>
        <p:nvPicPr>
          <p:cNvPr id="306" name="Google Shape;306;p1"/>
          <p:cNvPicPr preferRelativeResize="0"/>
          <p:nvPr/>
        </p:nvPicPr>
        <p:blipFill rotWithShape="1">
          <a:blip r:embed="rId6">
            <a:alphaModFix/>
          </a:blip>
          <a:srcRect b="0" l="0" r="0" t="0"/>
          <a:stretch/>
        </p:blipFill>
        <p:spPr>
          <a:xfrm>
            <a:off x="3433100" y="5263310"/>
            <a:ext cx="2135455" cy="1646039"/>
          </a:xfrm>
          <a:prstGeom prst="rect">
            <a:avLst/>
          </a:prstGeom>
          <a:noFill/>
          <a:ln>
            <a:noFill/>
          </a:ln>
        </p:spPr>
      </p:pic>
      <p:sp>
        <p:nvSpPr>
          <p:cNvPr descr="4 Kunci Sukses Mahasiswa Menjadi Pemimpin - dakwatuna.com" id="307" name="Google Shape;307;p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descr="Universitas Dian Nuswantoro [UDINUS] |" id="308" name="Google Shape;308;p1"/>
          <p:cNvPicPr preferRelativeResize="0"/>
          <p:nvPr/>
        </p:nvPicPr>
        <p:blipFill rotWithShape="1">
          <a:blip r:embed="rId7">
            <a:alphaModFix/>
          </a:blip>
          <a:srcRect b="0" l="0" r="0" t="0"/>
          <a:stretch/>
        </p:blipFill>
        <p:spPr>
          <a:xfrm>
            <a:off x="7601677" y="5252180"/>
            <a:ext cx="2250105" cy="1649327"/>
          </a:xfrm>
          <a:prstGeom prst="rect">
            <a:avLst/>
          </a:prstGeom>
          <a:noFill/>
          <a:ln>
            <a:noFill/>
          </a:ln>
        </p:spPr>
      </p:pic>
      <p:pic>
        <p:nvPicPr>
          <p:cNvPr descr="Begini Cara Udinus Memacu Jiwa Kewirausahaan Mahasiswa | ZonaPasar.com" id="309" name="Google Shape;309;p1"/>
          <p:cNvPicPr preferRelativeResize="0"/>
          <p:nvPr/>
        </p:nvPicPr>
        <p:blipFill rotWithShape="1">
          <a:blip r:embed="rId8">
            <a:alphaModFix/>
          </a:blip>
          <a:srcRect b="0" l="0" r="0" t="0"/>
          <a:stretch/>
        </p:blipFill>
        <p:spPr>
          <a:xfrm>
            <a:off x="9855387" y="5254772"/>
            <a:ext cx="2336613" cy="1646002"/>
          </a:xfrm>
          <a:prstGeom prst="rect">
            <a:avLst/>
          </a:prstGeom>
          <a:noFill/>
          <a:ln>
            <a:noFill/>
          </a:ln>
        </p:spPr>
      </p:pic>
      <p:pic>
        <p:nvPicPr>
          <p:cNvPr descr="UDINUS Content Creative Awards | A moment to explore your creativity" id="310" name="Google Shape;310;p1"/>
          <p:cNvPicPr preferRelativeResize="0"/>
          <p:nvPr/>
        </p:nvPicPr>
        <p:blipFill rotWithShape="1">
          <a:blip r:embed="rId9">
            <a:alphaModFix/>
          </a:blip>
          <a:srcRect b="0" l="0" r="0" t="0"/>
          <a:stretch/>
        </p:blipFill>
        <p:spPr>
          <a:xfrm>
            <a:off x="10789920" y="251914"/>
            <a:ext cx="1246505" cy="1246505"/>
          </a:xfrm>
          <a:prstGeom prst="rect">
            <a:avLst/>
          </a:prstGeom>
          <a:noFill/>
          <a:ln>
            <a:noFill/>
          </a:ln>
        </p:spPr>
      </p:pic>
      <p:pic>
        <p:nvPicPr>
          <p:cNvPr descr="logo-kampus-merdeka | UNTIRTA | Sultan Ageng Tirtayasa University" id="311" name="Google Shape;311;p1"/>
          <p:cNvPicPr preferRelativeResize="0"/>
          <p:nvPr/>
        </p:nvPicPr>
        <p:blipFill rotWithShape="1">
          <a:blip r:embed="rId10">
            <a:alphaModFix/>
          </a:blip>
          <a:srcRect b="0" l="0" r="0" t="0"/>
          <a:stretch/>
        </p:blipFill>
        <p:spPr>
          <a:xfrm>
            <a:off x="307975" y="262678"/>
            <a:ext cx="2709545" cy="10397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descr="Goal BUSINESS.jpg" id="436" name="Google Shape;436;p10"/>
          <p:cNvPicPr preferRelativeResize="0"/>
          <p:nvPr/>
        </p:nvPicPr>
        <p:blipFill rotWithShape="1">
          <a:blip r:embed="rId3">
            <a:alphaModFix/>
          </a:blip>
          <a:srcRect b="0" l="0" r="0" t="0"/>
          <a:stretch/>
        </p:blipFill>
        <p:spPr>
          <a:xfrm>
            <a:off x="2595563" y="4714876"/>
            <a:ext cx="5143500" cy="1857375"/>
          </a:xfrm>
          <a:prstGeom prst="rect">
            <a:avLst/>
          </a:prstGeom>
          <a:noFill/>
          <a:ln>
            <a:noFill/>
          </a:ln>
        </p:spPr>
      </p:pic>
      <p:sp>
        <p:nvSpPr>
          <p:cNvPr id="437" name="Google Shape;43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38" name="Google Shape;438;p10"/>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
        <p:nvSpPr>
          <p:cNvPr id="439" name="Google Shape;439;p10"/>
          <p:cNvSpPr txBox="1"/>
          <p:nvPr/>
        </p:nvSpPr>
        <p:spPr>
          <a:xfrm>
            <a:off x="1738313" y="357188"/>
            <a:ext cx="8786812" cy="1143000"/>
          </a:xfrm>
          <a:prstGeom prst="rect">
            <a:avLst/>
          </a:prstGeom>
          <a:noFill/>
          <a:ln>
            <a:noFill/>
          </a:ln>
        </p:spPr>
        <p:txBody>
          <a:bodyPr anchorCtr="0" anchor="ctr" bIns="45700" lIns="91425" spcFirstLastPara="1" rIns="91425" wrap="square" tIns="45700">
            <a:noAutofit/>
          </a:bodyPr>
          <a:lstStyle/>
          <a:p>
            <a:pPr indent="-450850" lvl="0" marL="450850" marR="0" rtl="0" algn="l">
              <a:spcBef>
                <a:spcPts val="0"/>
              </a:spcBef>
              <a:spcAft>
                <a:spcPts val="0"/>
              </a:spcAft>
              <a:buNone/>
            </a:pPr>
            <a:r>
              <a:rPr b="1" lang="id-ID" sz="3000">
                <a:solidFill>
                  <a:srgbClr val="006600"/>
                </a:solidFill>
                <a:latin typeface="Georgia"/>
                <a:ea typeface="Georgia"/>
                <a:cs typeface="Georgia"/>
                <a:sym typeface="Georgia"/>
              </a:rPr>
              <a:t>2.	Memiliki pandangan perspektif kedepan.</a:t>
            </a:r>
            <a:endParaRPr/>
          </a:p>
        </p:txBody>
      </p:sp>
      <p:sp>
        <p:nvSpPr>
          <p:cNvPr id="440" name="Google Shape;440;p10"/>
          <p:cNvSpPr txBox="1"/>
          <p:nvPr/>
        </p:nvSpPr>
        <p:spPr>
          <a:xfrm>
            <a:off x="2595564" y="1714500"/>
            <a:ext cx="7500937" cy="2928938"/>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None/>
            </a:pPr>
            <a:r>
              <a:rPr b="1" lang="id-ID" sz="2800">
                <a:solidFill>
                  <a:srgbClr val="CC6600"/>
                </a:solidFill>
                <a:latin typeface="Comic Sans MS"/>
                <a:ea typeface="Comic Sans MS"/>
                <a:cs typeface="Comic Sans MS"/>
                <a:sym typeface="Comic Sans MS"/>
              </a:rPr>
              <a:t>Sukses adalah sebuah perjalanan,</a:t>
            </a:r>
            <a:r>
              <a:rPr b="1" lang="id-ID" sz="2800">
                <a:solidFill>
                  <a:srgbClr val="CC0000"/>
                </a:solidFill>
                <a:latin typeface="Comic Sans MS"/>
                <a:ea typeface="Comic Sans MS"/>
                <a:cs typeface="Comic Sans MS"/>
                <a:sym typeface="Comic Sans MS"/>
              </a:rPr>
              <a:t> </a:t>
            </a:r>
            <a:endParaRPr/>
          </a:p>
          <a:p>
            <a:pPr indent="0" lvl="0" marL="0" marR="0" rtl="0" algn="r">
              <a:lnSpc>
                <a:spcPct val="90000"/>
              </a:lnSpc>
              <a:spcBef>
                <a:spcPts val="0"/>
              </a:spcBef>
              <a:spcAft>
                <a:spcPts val="0"/>
              </a:spcAft>
              <a:buNone/>
            </a:pPr>
            <a:r>
              <a:rPr b="1" lang="id-ID" sz="2800">
                <a:solidFill>
                  <a:srgbClr val="CC0000"/>
                </a:solidFill>
                <a:latin typeface="Comic Sans MS"/>
                <a:ea typeface="Comic Sans MS"/>
                <a:cs typeface="Comic Sans MS"/>
                <a:sym typeface="Comic Sans MS"/>
              </a:rPr>
              <a:t>BUKAN TUJUAN.</a:t>
            </a:r>
            <a:r>
              <a:rPr b="1" lang="id-ID" sz="2800">
                <a:solidFill>
                  <a:schemeClr val="accent2"/>
                </a:solidFill>
                <a:latin typeface="Comic Sans MS"/>
                <a:ea typeface="Comic Sans MS"/>
                <a:cs typeface="Comic Sans MS"/>
                <a:sym typeface="Comic Sans MS"/>
              </a:rPr>
              <a:t> </a:t>
            </a:r>
            <a:endParaRPr/>
          </a:p>
          <a:p>
            <a:pPr indent="0" lvl="0" marL="0" marR="0" rtl="0" algn="r">
              <a:lnSpc>
                <a:spcPct val="90000"/>
              </a:lnSpc>
              <a:spcBef>
                <a:spcPts val="0"/>
              </a:spcBef>
              <a:spcAft>
                <a:spcPts val="0"/>
              </a:spcAft>
              <a:buNone/>
            </a:pPr>
            <a:r>
              <a:rPr b="1" lang="id-ID" sz="3200">
                <a:solidFill>
                  <a:schemeClr val="accent2"/>
                </a:solidFill>
                <a:latin typeface="Comic Sans MS"/>
                <a:ea typeface="Comic Sans MS"/>
                <a:cs typeface="Comic Sans MS"/>
                <a:sym typeface="Comic Sans MS"/>
              </a:rPr>
              <a:t>Setiap saat mencapai target atau sasaran, maka segeralah membuat impian-impian baru yang dapat memicu serta memberi semangat dan antusiasme untuk mencapainya.</a:t>
            </a:r>
            <a:r>
              <a:rPr b="1" lang="id-ID" sz="3200">
                <a:solidFill>
                  <a:schemeClr val="accent2"/>
                </a:solidFill>
                <a:latin typeface="Arial"/>
                <a:ea typeface="Arial"/>
                <a:cs typeface="Arial"/>
                <a:sym typeface="Arial"/>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46" name="Google Shape;446;p11"/>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
        <p:nvSpPr>
          <p:cNvPr id="447" name="Google Shape;447;p11"/>
          <p:cNvSpPr txBox="1"/>
          <p:nvPr/>
        </p:nvSpPr>
        <p:spPr>
          <a:xfrm>
            <a:off x="2309814" y="285751"/>
            <a:ext cx="6643687" cy="785813"/>
          </a:xfrm>
          <a:prstGeom prst="rect">
            <a:avLst/>
          </a:prstGeom>
          <a:noFill/>
          <a:ln>
            <a:noFill/>
          </a:ln>
        </p:spPr>
        <p:txBody>
          <a:bodyPr anchorCtr="0" anchor="ctr" bIns="45700" lIns="91425" spcFirstLastPara="1" rIns="91425" wrap="square" tIns="45700">
            <a:noAutofit/>
          </a:bodyPr>
          <a:lstStyle/>
          <a:p>
            <a:pPr indent="-450850" lvl="0" marL="450850" marR="0" rtl="0" algn="l">
              <a:spcBef>
                <a:spcPts val="0"/>
              </a:spcBef>
              <a:spcAft>
                <a:spcPts val="0"/>
              </a:spcAft>
              <a:buNone/>
            </a:pPr>
            <a:r>
              <a:rPr b="1" lang="id-ID" sz="3600">
                <a:solidFill>
                  <a:srgbClr val="CC3300"/>
                </a:solidFill>
                <a:latin typeface="Calibri"/>
                <a:ea typeface="Calibri"/>
                <a:cs typeface="Calibri"/>
                <a:sym typeface="Calibri"/>
              </a:rPr>
              <a:t>3.	Memiliki kreatifitas tinggi.</a:t>
            </a:r>
            <a:endParaRPr/>
          </a:p>
        </p:txBody>
      </p:sp>
      <p:sp>
        <p:nvSpPr>
          <p:cNvPr id="448" name="Google Shape;448;p11"/>
          <p:cNvSpPr txBox="1"/>
          <p:nvPr/>
        </p:nvSpPr>
        <p:spPr>
          <a:xfrm>
            <a:off x="3458528" y="4292443"/>
            <a:ext cx="6286500" cy="20716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id-ID" sz="3600">
                <a:solidFill>
                  <a:srgbClr val="006600"/>
                </a:solidFill>
                <a:latin typeface="Trebuchet MS"/>
                <a:ea typeface="Trebuchet MS"/>
                <a:cs typeface="Trebuchet MS"/>
                <a:sym typeface="Trebuchet MS"/>
              </a:rPr>
              <a:t>Hal-hal yang belum terpikirkan oleh orang lain sudah terpikirkan olehnya. </a:t>
            </a:r>
            <a:endParaRPr b="1" sz="3600">
              <a:solidFill>
                <a:srgbClr val="006600"/>
              </a:solidFill>
              <a:latin typeface="Arial"/>
              <a:ea typeface="Arial"/>
              <a:cs typeface="Arial"/>
              <a:sym typeface="Arial"/>
            </a:endParaRPr>
          </a:p>
        </p:txBody>
      </p:sp>
      <p:pic>
        <p:nvPicPr>
          <p:cNvPr descr="KREATIF 1.jpg" id="449" name="Google Shape;449;p11"/>
          <p:cNvPicPr preferRelativeResize="0"/>
          <p:nvPr/>
        </p:nvPicPr>
        <p:blipFill rotWithShape="1">
          <a:blip r:embed="rId3">
            <a:alphaModFix/>
          </a:blip>
          <a:srcRect b="0" l="0" r="0" t="0"/>
          <a:stretch/>
        </p:blipFill>
        <p:spPr>
          <a:xfrm>
            <a:off x="3309938" y="1214439"/>
            <a:ext cx="5662612" cy="29289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INOVASI 4.jpg" id="454" name="Google Shape;454;p12"/>
          <p:cNvPicPr preferRelativeResize="0"/>
          <p:nvPr/>
        </p:nvPicPr>
        <p:blipFill rotWithShape="1">
          <a:blip r:embed="rId3">
            <a:alphaModFix/>
          </a:blip>
          <a:srcRect b="0" l="0" r="0" t="0"/>
          <a:stretch/>
        </p:blipFill>
        <p:spPr>
          <a:xfrm>
            <a:off x="2024064" y="1071562"/>
            <a:ext cx="8429625" cy="5316537"/>
          </a:xfrm>
          <a:prstGeom prst="rect">
            <a:avLst/>
          </a:prstGeom>
          <a:noFill/>
          <a:ln>
            <a:noFill/>
          </a:ln>
        </p:spPr>
      </p:pic>
      <p:sp>
        <p:nvSpPr>
          <p:cNvPr id="455" name="Google Shape;45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56" name="Google Shape;456;p12"/>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
        <p:nvSpPr>
          <p:cNvPr id="457" name="Google Shape;457;p12"/>
          <p:cNvSpPr txBox="1"/>
          <p:nvPr/>
        </p:nvSpPr>
        <p:spPr>
          <a:xfrm>
            <a:off x="2309813" y="285751"/>
            <a:ext cx="7643812" cy="785813"/>
          </a:xfrm>
          <a:prstGeom prst="rect">
            <a:avLst/>
          </a:prstGeom>
          <a:noFill/>
          <a:ln>
            <a:noFill/>
          </a:ln>
        </p:spPr>
        <p:txBody>
          <a:bodyPr anchorCtr="0" anchor="ctr" bIns="45700" lIns="91425" spcFirstLastPara="1" rIns="91425" wrap="square" tIns="45700">
            <a:noAutofit/>
          </a:bodyPr>
          <a:lstStyle/>
          <a:p>
            <a:pPr indent="-450850" lvl="0" marL="450850" marR="0" rtl="0" algn="l">
              <a:spcBef>
                <a:spcPts val="0"/>
              </a:spcBef>
              <a:spcAft>
                <a:spcPts val="0"/>
              </a:spcAft>
              <a:buNone/>
            </a:pPr>
            <a:r>
              <a:rPr b="1" lang="id-ID" sz="3600">
                <a:solidFill>
                  <a:srgbClr val="FF0066"/>
                </a:solidFill>
                <a:latin typeface="Calibri"/>
                <a:ea typeface="Calibri"/>
                <a:cs typeface="Calibri"/>
                <a:sym typeface="Calibri"/>
              </a:rPr>
              <a:t>4.	 Memiliki sifat inovasi tinggi.</a:t>
            </a:r>
            <a:endParaRPr/>
          </a:p>
        </p:txBody>
      </p:sp>
      <p:sp>
        <p:nvSpPr>
          <p:cNvPr id="458" name="Google Shape;458;p12"/>
          <p:cNvSpPr txBox="1"/>
          <p:nvPr/>
        </p:nvSpPr>
        <p:spPr>
          <a:xfrm>
            <a:off x="2024063" y="1285876"/>
            <a:ext cx="4500562" cy="5072063"/>
          </a:xfrm>
          <a:prstGeom prst="rect">
            <a:avLst/>
          </a:prstGeom>
          <a:noFill/>
          <a:ln>
            <a:noFill/>
          </a:ln>
        </p:spPr>
        <p:txBody>
          <a:bodyPr anchorCtr="0" anchor="t" bIns="45700" lIns="91425" spcFirstLastPara="1" rIns="91425" wrap="square" tIns="45700">
            <a:noAutofit/>
          </a:bodyPr>
          <a:lstStyle/>
          <a:p>
            <a:pPr indent="0" lvl="0" marL="0" marR="0" rtl="0" algn="r">
              <a:lnSpc>
                <a:spcPct val="80000"/>
              </a:lnSpc>
              <a:spcBef>
                <a:spcPts val="0"/>
              </a:spcBef>
              <a:spcAft>
                <a:spcPts val="0"/>
              </a:spcAft>
              <a:buNone/>
            </a:pPr>
            <a:r>
              <a:rPr b="1" lang="id-ID" sz="2800">
                <a:solidFill>
                  <a:schemeClr val="dk1"/>
                </a:solidFill>
                <a:latin typeface="Arial"/>
                <a:ea typeface="Arial"/>
                <a:cs typeface="Arial"/>
                <a:sym typeface="Arial"/>
              </a:rPr>
              <a:t>Inovasi adalah kreatifitas yang diterjemahkan menjadi sesuatu yang dapat diimplementasikan &amp; memberikan nilai tambah atas sumber daya yang kita miliki. </a:t>
            </a:r>
            <a:endParaRPr/>
          </a:p>
          <a:p>
            <a:pPr indent="0" lvl="0" marL="0" marR="0" rtl="0" algn="r">
              <a:lnSpc>
                <a:spcPct val="80000"/>
              </a:lnSpc>
              <a:spcBef>
                <a:spcPts val="0"/>
              </a:spcBef>
              <a:spcAft>
                <a:spcPts val="0"/>
              </a:spcAft>
              <a:buNone/>
            </a:pPr>
            <a:r>
              <a:t/>
            </a:r>
            <a:endParaRPr b="1" sz="3200">
              <a:solidFill>
                <a:schemeClr val="dk1"/>
              </a:solidFill>
              <a:latin typeface="Arial"/>
              <a:ea typeface="Arial"/>
              <a:cs typeface="Arial"/>
              <a:sym typeface="Arial"/>
            </a:endParaRPr>
          </a:p>
          <a:p>
            <a:pPr indent="0" lvl="0" marL="0" marR="0" rtl="0" algn="r">
              <a:lnSpc>
                <a:spcPct val="80000"/>
              </a:lnSpc>
              <a:spcBef>
                <a:spcPts val="0"/>
              </a:spcBef>
              <a:spcAft>
                <a:spcPts val="0"/>
              </a:spcAft>
              <a:buNone/>
            </a:pPr>
            <a:r>
              <a:t/>
            </a:r>
            <a:endParaRPr b="1" sz="1200">
              <a:solidFill>
                <a:schemeClr val="dk1"/>
              </a:solidFill>
              <a:latin typeface="Arial"/>
              <a:ea typeface="Arial"/>
              <a:cs typeface="Arial"/>
              <a:sym typeface="Arial"/>
            </a:endParaRPr>
          </a:p>
          <a:p>
            <a:pPr indent="0" lvl="0" marL="0" marR="0" rtl="0" algn="r">
              <a:lnSpc>
                <a:spcPct val="80000"/>
              </a:lnSpc>
              <a:spcBef>
                <a:spcPts val="0"/>
              </a:spcBef>
              <a:spcAft>
                <a:spcPts val="0"/>
              </a:spcAft>
              <a:buNone/>
            </a:pPr>
            <a:r>
              <a:rPr b="1" lang="id-ID" sz="3200">
                <a:solidFill>
                  <a:srgbClr val="003399"/>
                </a:solidFill>
                <a:latin typeface="Arial"/>
                <a:ea typeface="Arial"/>
                <a:cs typeface="Arial"/>
                <a:sym typeface="Arial"/>
              </a:rPr>
              <a:t>Wirausaha mampu membuat hasil inovasinya tersebut menjadi </a:t>
            </a:r>
            <a:r>
              <a:rPr b="1" lang="id-ID" sz="3200">
                <a:solidFill>
                  <a:srgbClr val="FF0000"/>
                </a:solidFill>
                <a:latin typeface="Arial"/>
                <a:ea typeface="Arial"/>
                <a:cs typeface="Arial"/>
                <a:sym typeface="Arial"/>
              </a:rPr>
              <a:t>“Permintaan”</a:t>
            </a:r>
            <a:r>
              <a:rPr b="1" lang="id-ID" sz="3200">
                <a:solidFill>
                  <a:srgbClr val="003399"/>
                </a:solidFill>
                <a:latin typeface="Arial"/>
                <a:ea typeface="Arial"/>
                <a:cs typeface="Arial"/>
                <a:sym typeface="Arial"/>
              </a:rPr>
              <a:t>.</a:t>
            </a:r>
            <a:r>
              <a:rPr b="1" lang="id-ID" sz="3200">
                <a:solidFill>
                  <a:schemeClr val="dk1"/>
                </a:solidFill>
                <a:latin typeface="Arial"/>
                <a:ea typeface="Arial"/>
                <a:cs typeface="Arial"/>
                <a:sym typeface="Arial"/>
              </a:rPr>
              <a:t> </a:t>
            </a:r>
            <a:endParaRPr b="1" sz="32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descr="KOMITMEN 2.jpg" id="463" name="Google Shape;463;p13"/>
          <p:cNvPicPr preferRelativeResize="0"/>
          <p:nvPr/>
        </p:nvPicPr>
        <p:blipFill rotWithShape="1">
          <a:blip r:embed="rId3">
            <a:alphaModFix/>
          </a:blip>
          <a:srcRect b="0" l="0" r="0" t="0"/>
          <a:stretch/>
        </p:blipFill>
        <p:spPr>
          <a:xfrm>
            <a:off x="1524000" y="3286126"/>
            <a:ext cx="6000750" cy="3571875"/>
          </a:xfrm>
          <a:prstGeom prst="rect">
            <a:avLst/>
          </a:prstGeom>
          <a:noFill/>
          <a:ln>
            <a:noFill/>
          </a:ln>
        </p:spPr>
      </p:pic>
      <p:sp>
        <p:nvSpPr>
          <p:cNvPr id="464" name="Google Shape;46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65" name="Google Shape;465;p13"/>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
        <p:nvSpPr>
          <p:cNvPr id="466" name="Google Shape;466;p13"/>
          <p:cNvSpPr txBox="1"/>
          <p:nvPr/>
        </p:nvSpPr>
        <p:spPr>
          <a:xfrm>
            <a:off x="1881189" y="357189"/>
            <a:ext cx="8429625" cy="928687"/>
          </a:xfrm>
          <a:prstGeom prst="rect">
            <a:avLst/>
          </a:prstGeom>
          <a:noFill/>
          <a:ln>
            <a:noFill/>
          </a:ln>
        </p:spPr>
        <p:txBody>
          <a:bodyPr anchorCtr="0" anchor="ctr" bIns="45700" lIns="91425" spcFirstLastPara="1" rIns="91425" wrap="square" tIns="45700">
            <a:noAutofit/>
          </a:bodyPr>
          <a:lstStyle/>
          <a:p>
            <a:pPr indent="-450850" lvl="0" marL="450850" marR="0" rtl="0" algn="l">
              <a:spcBef>
                <a:spcPts val="0"/>
              </a:spcBef>
              <a:spcAft>
                <a:spcPts val="0"/>
              </a:spcAft>
              <a:buNone/>
            </a:pPr>
            <a:r>
              <a:rPr b="1" lang="id-ID" sz="3200">
                <a:solidFill>
                  <a:srgbClr val="006600"/>
                </a:solidFill>
                <a:latin typeface="Calibri"/>
                <a:ea typeface="Calibri"/>
                <a:cs typeface="Calibri"/>
                <a:sym typeface="Calibri"/>
              </a:rPr>
              <a:t>5.	 Memiliki komitmen terhadap pekerjaan.</a:t>
            </a:r>
            <a:endParaRPr/>
          </a:p>
        </p:txBody>
      </p:sp>
      <p:sp>
        <p:nvSpPr>
          <p:cNvPr id="467" name="Google Shape;467;p13"/>
          <p:cNvSpPr txBox="1"/>
          <p:nvPr/>
        </p:nvSpPr>
        <p:spPr>
          <a:xfrm>
            <a:off x="1952626" y="1357314"/>
            <a:ext cx="8143875" cy="29289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id-ID" sz="3200">
                <a:solidFill>
                  <a:srgbClr val="FF0000"/>
                </a:solidFill>
                <a:latin typeface="Arial"/>
                <a:ea typeface="Arial"/>
                <a:cs typeface="Arial"/>
                <a:sym typeface="Arial"/>
              </a:rPr>
              <a:t>Seorang wirausaha harus menancapkan komitmen yang kuat dalam pekerjaannya,</a:t>
            </a:r>
            <a:r>
              <a:rPr b="1" lang="id-ID" sz="3200">
                <a:solidFill>
                  <a:schemeClr val="dk1"/>
                </a:solidFill>
                <a:latin typeface="Arial"/>
                <a:ea typeface="Arial"/>
                <a:cs typeface="Arial"/>
                <a:sym typeface="Arial"/>
              </a:rPr>
              <a:t> </a:t>
            </a:r>
            <a:r>
              <a:rPr b="1" lang="id-ID" sz="3200">
                <a:solidFill>
                  <a:srgbClr val="002060"/>
                </a:solidFill>
                <a:latin typeface="Arial"/>
                <a:ea typeface="Arial"/>
                <a:cs typeface="Arial"/>
                <a:sym typeface="Arial"/>
              </a:rPr>
              <a:t>karena jika tidak akan berakibat fatal terhadap segala sesuatu yang telah dirintisnya.</a:t>
            </a:r>
            <a:endParaRPr b="1" sz="3200">
              <a:solidFill>
                <a:srgbClr val="00206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descr="TANGGUNGJAWAB 2.jpg" id="472" name="Google Shape;472;p14"/>
          <p:cNvPicPr preferRelativeResize="0"/>
          <p:nvPr/>
        </p:nvPicPr>
        <p:blipFill rotWithShape="1">
          <a:blip r:embed="rId3">
            <a:alphaModFix/>
          </a:blip>
          <a:srcRect b="0" l="0" r="0" t="0"/>
          <a:stretch/>
        </p:blipFill>
        <p:spPr>
          <a:xfrm>
            <a:off x="1381126" y="1214439"/>
            <a:ext cx="9144000" cy="2857500"/>
          </a:xfrm>
          <a:prstGeom prst="rect">
            <a:avLst/>
          </a:prstGeom>
          <a:noFill/>
          <a:ln>
            <a:noFill/>
          </a:ln>
        </p:spPr>
      </p:pic>
      <p:sp>
        <p:nvSpPr>
          <p:cNvPr id="473" name="Google Shape;47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74" name="Google Shape;474;p14"/>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
        <p:nvSpPr>
          <p:cNvPr id="475" name="Google Shape;475;p14"/>
          <p:cNvSpPr txBox="1"/>
          <p:nvPr/>
        </p:nvSpPr>
        <p:spPr>
          <a:xfrm>
            <a:off x="2881314" y="428626"/>
            <a:ext cx="7572375" cy="785813"/>
          </a:xfrm>
          <a:prstGeom prst="rect">
            <a:avLst/>
          </a:prstGeom>
          <a:noFill/>
          <a:ln>
            <a:noFill/>
          </a:ln>
        </p:spPr>
        <p:txBody>
          <a:bodyPr anchorCtr="0" anchor="ctr" bIns="45700" lIns="91425" spcFirstLastPara="1" rIns="91425" wrap="square" tIns="45700">
            <a:noAutofit/>
          </a:bodyPr>
          <a:lstStyle/>
          <a:p>
            <a:pPr indent="-450850" lvl="0" marL="450850" marR="0" rtl="0" algn="r">
              <a:spcBef>
                <a:spcPts val="0"/>
              </a:spcBef>
              <a:spcAft>
                <a:spcPts val="0"/>
              </a:spcAft>
              <a:buNone/>
            </a:pPr>
            <a:r>
              <a:rPr b="1" lang="id-ID" sz="4000">
                <a:solidFill>
                  <a:schemeClr val="dk1"/>
                </a:solidFill>
                <a:latin typeface="Calibri"/>
                <a:ea typeface="Calibri"/>
                <a:cs typeface="Calibri"/>
                <a:sym typeface="Calibri"/>
              </a:rPr>
              <a:t>6.	Memiliki tanggung jawab.</a:t>
            </a:r>
            <a:endParaRPr/>
          </a:p>
        </p:txBody>
      </p:sp>
      <p:sp>
        <p:nvSpPr>
          <p:cNvPr id="476" name="Google Shape;476;p14"/>
          <p:cNvSpPr txBox="1"/>
          <p:nvPr/>
        </p:nvSpPr>
        <p:spPr>
          <a:xfrm>
            <a:off x="1503048" y="4189096"/>
            <a:ext cx="8965882" cy="33575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id-ID" sz="3600">
                <a:solidFill>
                  <a:schemeClr val="dk1"/>
                </a:solidFill>
                <a:latin typeface="Georgia"/>
                <a:ea typeface="Georgia"/>
                <a:cs typeface="Georgia"/>
                <a:sym typeface="Georgia"/>
              </a:rPr>
              <a:t>Indikator orang yang bertanggungjawab adalah </a:t>
            </a:r>
            <a:r>
              <a:rPr b="1" lang="id-ID" sz="3200">
                <a:solidFill>
                  <a:srgbClr val="C00000"/>
                </a:solidFill>
                <a:latin typeface="Georgia"/>
                <a:ea typeface="Georgia"/>
                <a:cs typeface="Georgia"/>
                <a:sym typeface="Georgia"/>
              </a:rPr>
              <a:t>berdisiplin, penuh komitmen, bersungguh-sungguh, jujur, berdedikasi tinggi &amp; konsisten.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descr="MANDIRI 1.jpg" id="481" name="Google Shape;481;p15"/>
          <p:cNvPicPr preferRelativeResize="0"/>
          <p:nvPr/>
        </p:nvPicPr>
        <p:blipFill rotWithShape="1">
          <a:blip r:embed="rId3">
            <a:alphaModFix/>
          </a:blip>
          <a:srcRect b="0" l="0" r="0" t="0"/>
          <a:stretch/>
        </p:blipFill>
        <p:spPr>
          <a:xfrm>
            <a:off x="0" y="0"/>
            <a:ext cx="3786188" cy="6858000"/>
          </a:xfrm>
          <a:prstGeom prst="rect">
            <a:avLst/>
          </a:prstGeom>
          <a:noFill/>
          <a:ln>
            <a:noFill/>
          </a:ln>
        </p:spPr>
      </p:pic>
      <p:sp>
        <p:nvSpPr>
          <p:cNvPr id="482" name="Google Shape;48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83" name="Google Shape;483;p15"/>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
        <p:nvSpPr>
          <p:cNvPr id="484" name="Google Shape;484;p15"/>
          <p:cNvSpPr txBox="1"/>
          <p:nvPr/>
        </p:nvSpPr>
        <p:spPr>
          <a:xfrm>
            <a:off x="651988" y="544511"/>
            <a:ext cx="8072437" cy="785813"/>
          </a:xfrm>
          <a:prstGeom prst="rect">
            <a:avLst/>
          </a:prstGeom>
          <a:noFill/>
          <a:ln>
            <a:noFill/>
          </a:ln>
        </p:spPr>
        <p:txBody>
          <a:bodyPr anchorCtr="0" anchor="ctr" bIns="45700" lIns="91425" spcFirstLastPara="1" rIns="91425" wrap="square" tIns="45700">
            <a:noAutofit/>
          </a:bodyPr>
          <a:lstStyle/>
          <a:p>
            <a:pPr indent="-627063" lvl="0" marL="627063" marR="0" rtl="0" algn="l">
              <a:spcBef>
                <a:spcPts val="0"/>
              </a:spcBef>
              <a:spcAft>
                <a:spcPts val="0"/>
              </a:spcAft>
              <a:buNone/>
            </a:pPr>
            <a:r>
              <a:rPr b="1" lang="id-ID" sz="4000">
                <a:solidFill>
                  <a:schemeClr val="lt1"/>
                </a:solidFill>
                <a:latin typeface="Georgia"/>
                <a:ea typeface="Georgia"/>
                <a:cs typeface="Georgia"/>
                <a:sym typeface="Georgia"/>
              </a:rPr>
              <a:t>7.	Memiliki </a:t>
            </a:r>
            <a:r>
              <a:rPr b="1" lang="id-ID" sz="4000">
                <a:solidFill>
                  <a:schemeClr val="dk1"/>
                </a:solidFill>
                <a:latin typeface="Georgia"/>
                <a:ea typeface="Georgia"/>
                <a:cs typeface="Georgia"/>
                <a:sym typeface="Georgia"/>
              </a:rPr>
              <a:t>kemandirian.</a:t>
            </a:r>
            <a:endParaRPr/>
          </a:p>
        </p:txBody>
      </p:sp>
      <p:sp>
        <p:nvSpPr>
          <p:cNvPr id="485" name="Google Shape;485;p15"/>
          <p:cNvSpPr txBox="1"/>
          <p:nvPr/>
        </p:nvSpPr>
        <p:spPr>
          <a:xfrm>
            <a:off x="3673316" y="1821656"/>
            <a:ext cx="7962424" cy="4000500"/>
          </a:xfrm>
          <a:prstGeom prst="rect">
            <a:avLst/>
          </a:prstGeom>
          <a:noFill/>
          <a:ln>
            <a:noFill/>
          </a:ln>
        </p:spPr>
        <p:txBody>
          <a:bodyPr anchorCtr="0" anchor="t" bIns="45700" lIns="91425" spcFirstLastPara="1" rIns="91425" wrap="square" tIns="45700">
            <a:noAutofit/>
          </a:bodyPr>
          <a:lstStyle/>
          <a:p>
            <a:pPr indent="-95250" lvl="0" marL="95250" marR="0" rtl="0" algn="r">
              <a:lnSpc>
                <a:spcPct val="90000"/>
              </a:lnSpc>
              <a:spcBef>
                <a:spcPts val="0"/>
              </a:spcBef>
              <a:spcAft>
                <a:spcPts val="0"/>
              </a:spcAft>
              <a:buNone/>
            </a:pPr>
            <a:r>
              <a:rPr b="1" lang="id-ID" sz="2400">
                <a:solidFill>
                  <a:srgbClr val="FFFF00"/>
                </a:solidFill>
                <a:latin typeface="Calibri"/>
                <a:ea typeface="Calibri"/>
                <a:cs typeface="Calibri"/>
                <a:sym typeface="Calibri"/>
              </a:rPr>
              <a:t>	</a:t>
            </a:r>
            <a:r>
              <a:rPr b="1" lang="id-ID" sz="2400">
                <a:solidFill>
                  <a:srgbClr val="003399"/>
                </a:solidFill>
                <a:latin typeface="Calibri"/>
                <a:ea typeface="Calibri"/>
                <a:cs typeface="Calibri"/>
                <a:sym typeface="Calibri"/>
              </a:rPr>
              <a:t>Orang yang mandiri adalah orang yang tidak suka mengandalkan orang lain namun justru mengoptimalkan segala daya dan upaya yang dimilikinya sendiri. </a:t>
            </a:r>
            <a:endParaRPr/>
          </a:p>
          <a:p>
            <a:pPr indent="-95250" lvl="0" marL="95250" marR="0" rtl="0" algn="r">
              <a:lnSpc>
                <a:spcPct val="90000"/>
              </a:lnSpc>
              <a:spcBef>
                <a:spcPts val="640"/>
              </a:spcBef>
              <a:spcAft>
                <a:spcPts val="0"/>
              </a:spcAft>
              <a:buNone/>
            </a:pPr>
            <a:r>
              <a:rPr b="1" lang="id-ID" sz="3200">
                <a:solidFill>
                  <a:srgbClr val="CC3300"/>
                </a:solidFill>
                <a:latin typeface="Calibri"/>
                <a:ea typeface="Calibri"/>
                <a:cs typeface="Calibri"/>
                <a:sym typeface="Calibri"/>
              </a:rPr>
              <a:t>	Intinya adalah pandai dalam memanfaatkan potensi diri tanpa harus diatur oleh orang lain.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descr="BERANI RESIKO 2.jpg" id="490" name="Google Shape;490;p16"/>
          <p:cNvPicPr preferRelativeResize="0"/>
          <p:nvPr/>
        </p:nvPicPr>
        <p:blipFill rotWithShape="1">
          <a:blip r:embed="rId3">
            <a:alphaModFix/>
          </a:blip>
          <a:srcRect b="0" l="0" r="0" t="0"/>
          <a:stretch/>
        </p:blipFill>
        <p:spPr>
          <a:xfrm>
            <a:off x="1524000" y="785814"/>
            <a:ext cx="4929188" cy="6072187"/>
          </a:xfrm>
          <a:prstGeom prst="rect">
            <a:avLst/>
          </a:prstGeom>
          <a:noFill/>
          <a:ln>
            <a:noFill/>
          </a:ln>
        </p:spPr>
      </p:pic>
      <p:sp>
        <p:nvSpPr>
          <p:cNvPr id="491" name="Google Shape;49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92" name="Google Shape;492;p16"/>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
        <p:nvSpPr>
          <p:cNvPr id="493" name="Google Shape;493;p16"/>
          <p:cNvSpPr txBox="1"/>
          <p:nvPr/>
        </p:nvSpPr>
        <p:spPr>
          <a:xfrm>
            <a:off x="1738313" y="214313"/>
            <a:ext cx="8786812" cy="785812"/>
          </a:xfrm>
          <a:prstGeom prst="rect">
            <a:avLst/>
          </a:prstGeom>
          <a:noFill/>
          <a:ln>
            <a:noFill/>
          </a:ln>
        </p:spPr>
        <p:txBody>
          <a:bodyPr anchorCtr="0" anchor="ctr" bIns="45700" lIns="91425" spcFirstLastPara="1" rIns="91425" wrap="square" tIns="45700">
            <a:noAutofit/>
          </a:bodyPr>
          <a:lstStyle/>
          <a:p>
            <a:pPr indent="-450850" lvl="0" marL="450850" marR="0" rtl="0" algn="l">
              <a:spcBef>
                <a:spcPts val="0"/>
              </a:spcBef>
              <a:spcAft>
                <a:spcPts val="0"/>
              </a:spcAft>
              <a:buNone/>
            </a:pPr>
            <a:r>
              <a:rPr b="1" lang="id-ID" sz="3000">
                <a:solidFill>
                  <a:srgbClr val="000099"/>
                </a:solidFill>
                <a:latin typeface="Georgia"/>
                <a:ea typeface="Georgia"/>
                <a:cs typeface="Georgia"/>
                <a:sym typeface="Georgia"/>
              </a:rPr>
              <a:t>8.	Memiliki keberanian menghadapi risiko.</a:t>
            </a:r>
            <a:endParaRPr/>
          </a:p>
        </p:txBody>
      </p:sp>
      <p:sp>
        <p:nvSpPr>
          <p:cNvPr id="494" name="Google Shape;494;p16"/>
          <p:cNvSpPr txBox="1"/>
          <p:nvPr/>
        </p:nvSpPr>
        <p:spPr>
          <a:xfrm>
            <a:off x="3305175" y="1833563"/>
            <a:ext cx="8048625" cy="38576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id-ID" sz="2800">
                <a:solidFill>
                  <a:schemeClr val="dk1"/>
                </a:solidFill>
                <a:latin typeface="Arial"/>
                <a:ea typeface="Arial"/>
                <a:cs typeface="Arial"/>
                <a:sym typeface="Arial"/>
              </a:rPr>
              <a:t>Semakin besar risiko yang dihadapinya, semakin besar pula kesempatan untuk meraih keuntungan. </a:t>
            </a:r>
            <a:endParaRPr/>
          </a:p>
          <a:p>
            <a:pPr indent="0" lvl="0" marL="0" marR="0" rtl="0" algn="r">
              <a:spcBef>
                <a:spcPts val="0"/>
              </a:spcBef>
              <a:spcAft>
                <a:spcPts val="0"/>
              </a:spcAft>
              <a:buNone/>
            </a:pPr>
            <a:r>
              <a:t/>
            </a:r>
            <a:endParaRPr b="1" sz="800">
              <a:solidFill>
                <a:srgbClr val="669900"/>
              </a:solidFill>
              <a:latin typeface="Arial"/>
              <a:ea typeface="Arial"/>
              <a:cs typeface="Arial"/>
              <a:sym typeface="Arial"/>
            </a:endParaRPr>
          </a:p>
          <a:p>
            <a:pPr indent="0" lvl="0" marL="0" marR="0" rtl="0" algn="r">
              <a:spcBef>
                <a:spcPts val="640"/>
              </a:spcBef>
              <a:spcAft>
                <a:spcPts val="0"/>
              </a:spcAft>
              <a:buNone/>
            </a:pPr>
            <a:r>
              <a:rPr b="1" lang="id-ID" sz="3200">
                <a:solidFill>
                  <a:srgbClr val="FF0000"/>
                </a:solidFill>
                <a:latin typeface="Overlock"/>
                <a:ea typeface="Overlock"/>
                <a:cs typeface="Overlock"/>
                <a:sym typeface="Overlock"/>
              </a:rPr>
              <a:t>Berani menghadapi risiko yang telah diperhitungkan sebelumnya merupakan kunci awal dalam dunia usaha.</a:t>
            </a:r>
            <a:endParaRPr b="1" sz="3200">
              <a:solidFill>
                <a:srgbClr val="FF0000"/>
              </a:solidFill>
              <a:latin typeface="Overlock"/>
              <a:ea typeface="Overlock"/>
              <a:cs typeface="Overlock"/>
              <a:sym typeface="Overlo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1156490242?folder=INBOX&amp;form=fetch&amp;pos=36&amp;mimeid=1" id="499" name="Google Shape;499;p17"/>
          <p:cNvPicPr preferRelativeResize="0"/>
          <p:nvPr/>
        </p:nvPicPr>
        <p:blipFill rotWithShape="1">
          <a:blip r:embed="rId3">
            <a:alphaModFix/>
          </a:blip>
          <a:srcRect b="0" l="0" r="0" t="0"/>
          <a:stretch/>
        </p:blipFill>
        <p:spPr>
          <a:xfrm>
            <a:off x="1524000" y="0"/>
            <a:ext cx="9144000" cy="3500438"/>
          </a:xfrm>
          <a:prstGeom prst="rect">
            <a:avLst/>
          </a:prstGeom>
          <a:noFill/>
          <a:ln>
            <a:noFill/>
          </a:ln>
        </p:spPr>
      </p:pic>
      <p:sp>
        <p:nvSpPr>
          <p:cNvPr id="500" name="Google Shape;50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01" name="Google Shape;501;p17"/>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
        <p:nvSpPr>
          <p:cNvPr id="502" name="Google Shape;502;p17"/>
          <p:cNvSpPr txBox="1"/>
          <p:nvPr/>
        </p:nvSpPr>
        <p:spPr>
          <a:xfrm>
            <a:off x="1881188" y="214313"/>
            <a:ext cx="8501062" cy="785812"/>
          </a:xfrm>
          <a:prstGeom prst="rect">
            <a:avLst/>
          </a:prstGeom>
          <a:noFill/>
          <a:ln>
            <a:noFill/>
          </a:ln>
        </p:spPr>
        <p:txBody>
          <a:bodyPr anchorCtr="0" anchor="ctr" bIns="45700" lIns="91425" spcFirstLastPara="1" rIns="91425" wrap="square" tIns="45700">
            <a:noAutofit/>
          </a:bodyPr>
          <a:lstStyle/>
          <a:p>
            <a:pPr indent="-531813" lvl="0" marL="531813" marR="0" rtl="0" algn="l">
              <a:spcBef>
                <a:spcPts val="0"/>
              </a:spcBef>
              <a:spcAft>
                <a:spcPts val="0"/>
              </a:spcAft>
              <a:buNone/>
            </a:pPr>
            <a:r>
              <a:rPr b="1" lang="id-ID" sz="3600">
                <a:solidFill>
                  <a:srgbClr val="006600"/>
                </a:solidFill>
                <a:latin typeface="Georgia"/>
                <a:ea typeface="Georgia"/>
                <a:cs typeface="Georgia"/>
                <a:sym typeface="Georgia"/>
              </a:rPr>
              <a:t>9.	 Selalu mencari peluang.</a:t>
            </a:r>
            <a:endParaRPr/>
          </a:p>
        </p:txBody>
      </p:sp>
      <p:sp>
        <p:nvSpPr>
          <p:cNvPr id="503" name="Google Shape;503;p17"/>
          <p:cNvSpPr txBox="1"/>
          <p:nvPr/>
        </p:nvSpPr>
        <p:spPr>
          <a:xfrm>
            <a:off x="1524000" y="3853974"/>
            <a:ext cx="9144000" cy="228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id-ID" sz="2800">
                <a:solidFill>
                  <a:srgbClr val="FF0000"/>
                </a:solidFill>
                <a:latin typeface="Trebuchet MS"/>
                <a:ea typeface="Trebuchet MS"/>
                <a:cs typeface="Trebuchet MS"/>
                <a:sym typeface="Trebuchet MS"/>
              </a:rPr>
              <a:t>Semakin tinggi kemampuan seorang wirausaha dalam mengerjakan berbagai tugas sekaligus, </a:t>
            </a:r>
            <a:r>
              <a:rPr b="1" lang="id-ID" sz="3200">
                <a:solidFill>
                  <a:schemeClr val="dk1"/>
                </a:solidFill>
                <a:latin typeface="Trebuchet MS"/>
                <a:ea typeface="Trebuchet MS"/>
                <a:cs typeface="Trebuchet MS"/>
                <a:sym typeface="Trebuchet MS"/>
              </a:rPr>
              <a:t>semakin besar pula kemungkinan untuk mengolah peluang menjadi sumber daya produktif.</a:t>
            </a:r>
            <a:r>
              <a:rPr b="1" lang="id-ID" sz="3200">
                <a:solidFill>
                  <a:schemeClr val="dk1"/>
                </a:solidFill>
                <a:latin typeface="Arial"/>
                <a:ea typeface="Arial"/>
                <a:cs typeface="Arial"/>
                <a:sym typeface="Arial"/>
              </a:rPr>
              <a:t> </a:t>
            </a:r>
            <a:endParaRPr b="1" sz="32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descr="LEADERSHIP 3.jpg" id="508" name="Google Shape;508;p18"/>
          <p:cNvPicPr preferRelativeResize="0"/>
          <p:nvPr/>
        </p:nvPicPr>
        <p:blipFill rotWithShape="1">
          <a:blip r:embed="rId3">
            <a:alphaModFix/>
          </a:blip>
          <a:srcRect b="0" l="0" r="0" t="0"/>
          <a:stretch/>
        </p:blipFill>
        <p:spPr>
          <a:xfrm>
            <a:off x="5953126" y="857251"/>
            <a:ext cx="4429125" cy="4214813"/>
          </a:xfrm>
          <a:prstGeom prst="rect">
            <a:avLst/>
          </a:prstGeom>
          <a:noFill/>
          <a:ln>
            <a:noFill/>
          </a:ln>
        </p:spPr>
      </p:pic>
      <p:sp>
        <p:nvSpPr>
          <p:cNvPr id="509" name="Google Shape;50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10" name="Google Shape;510;p18"/>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
        <p:nvSpPr>
          <p:cNvPr id="511" name="Google Shape;511;p18"/>
          <p:cNvSpPr txBox="1"/>
          <p:nvPr/>
        </p:nvSpPr>
        <p:spPr>
          <a:xfrm>
            <a:off x="1666875" y="285751"/>
            <a:ext cx="8643938" cy="785813"/>
          </a:xfrm>
          <a:prstGeom prst="rect">
            <a:avLst/>
          </a:prstGeom>
          <a:noFill/>
          <a:ln>
            <a:noFill/>
          </a:ln>
        </p:spPr>
        <p:txBody>
          <a:bodyPr anchorCtr="0" anchor="ctr" bIns="45700" lIns="91425" spcFirstLastPara="1" rIns="91425" wrap="square" tIns="45700">
            <a:noAutofit/>
          </a:bodyPr>
          <a:lstStyle/>
          <a:p>
            <a:pPr indent="-627063" lvl="0" marL="627063" marR="0" rtl="0" algn="l">
              <a:spcBef>
                <a:spcPts val="0"/>
              </a:spcBef>
              <a:spcAft>
                <a:spcPts val="0"/>
              </a:spcAft>
              <a:buNone/>
            </a:pPr>
            <a:r>
              <a:rPr b="1" lang="id-ID" sz="3600">
                <a:solidFill>
                  <a:srgbClr val="000099"/>
                </a:solidFill>
                <a:latin typeface="Georgia"/>
                <a:ea typeface="Georgia"/>
                <a:cs typeface="Georgia"/>
                <a:sym typeface="Georgia"/>
              </a:rPr>
              <a:t>10.	Memiliki jiwa kepemimpinan.</a:t>
            </a:r>
            <a:endParaRPr/>
          </a:p>
        </p:txBody>
      </p:sp>
      <p:sp>
        <p:nvSpPr>
          <p:cNvPr id="512" name="Google Shape;512;p18"/>
          <p:cNvSpPr txBox="1"/>
          <p:nvPr/>
        </p:nvSpPr>
        <p:spPr>
          <a:xfrm>
            <a:off x="2024064" y="1500189"/>
            <a:ext cx="4643437" cy="4141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id-ID" sz="4000">
                <a:solidFill>
                  <a:srgbClr val="993300"/>
                </a:solidFill>
                <a:latin typeface="Trebuchet MS"/>
                <a:ea typeface="Trebuchet MS"/>
                <a:cs typeface="Trebuchet MS"/>
                <a:sym typeface="Trebuchet MS"/>
              </a:rPr>
              <a:t>Mempengaruhi kinerja orang lain, memberikan sinergi yang kuat demi tercapainya suatu tujuan. </a:t>
            </a:r>
            <a:endParaRPr b="1" sz="4000">
              <a:solidFill>
                <a:srgbClr val="993300"/>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descr="KEMAMPUAN MANAGERIAL 3.jpg" id="517" name="Google Shape;517;p19"/>
          <p:cNvPicPr preferRelativeResize="0"/>
          <p:nvPr/>
        </p:nvPicPr>
        <p:blipFill rotWithShape="1">
          <a:blip r:embed="rId3">
            <a:alphaModFix/>
          </a:blip>
          <a:srcRect b="0" l="0" r="0" t="0"/>
          <a:stretch/>
        </p:blipFill>
        <p:spPr>
          <a:xfrm>
            <a:off x="6880624" y="837248"/>
            <a:ext cx="4014788" cy="4443412"/>
          </a:xfrm>
          <a:prstGeom prst="rect">
            <a:avLst/>
          </a:prstGeom>
          <a:noFill/>
          <a:ln>
            <a:noFill/>
          </a:ln>
        </p:spPr>
      </p:pic>
      <p:sp>
        <p:nvSpPr>
          <p:cNvPr id="518" name="Google Shape;51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19" name="Google Shape;519;p19"/>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
        <p:nvSpPr>
          <p:cNvPr id="520" name="Google Shape;520;p19"/>
          <p:cNvSpPr txBox="1"/>
          <p:nvPr/>
        </p:nvSpPr>
        <p:spPr>
          <a:xfrm>
            <a:off x="1666876" y="142875"/>
            <a:ext cx="8786813" cy="928688"/>
          </a:xfrm>
          <a:prstGeom prst="rect">
            <a:avLst/>
          </a:prstGeom>
          <a:noFill/>
          <a:ln>
            <a:noFill/>
          </a:ln>
        </p:spPr>
        <p:txBody>
          <a:bodyPr anchorCtr="0" anchor="ctr" bIns="45700" lIns="91425" spcFirstLastPara="1" rIns="91425" wrap="square" tIns="45700">
            <a:noAutofit/>
          </a:bodyPr>
          <a:lstStyle/>
          <a:p>
            <a:pPr indent="-627063" lvl="0" marL="627063" marR="0" rtl="0" algn="l">
              <a:spcBef>
                <a:spcPts val="0"/>
              </a:spcBef>
              <a:spcAft>
                <a:spcPts val="0"/>
              </a:spcAft>
              <a:buNone/>
            </a:pPr>
            <a:r>
              <a:rPr b="1" lang="id-ID" sz="3200">
                <a:solidFill>
                  <a:srgbClr val="FF0000"/>
                </a:solidFill>
                <a:latin typeface="Georgia"/>
                <a:ea typeface="Georgia"/>
                <a:cs typeface="Georgia"/>
                <a:sym typeface="Georgia"/>
              </a:rPr>
              <a:t>11.	 Memiliki kemampuan manajerial.</a:t>
            </a:r>
            <a:endParaRPr/>
          </a:p>
        </p:txBody>
      </p:sp>
      <p:sp>
        <p:nvSpPr>
          <p:cNvPr id="521" name="Google Shape;521;p19"/>
          <p:cNvSpPr txBox="1"/>
          <p:nvPr/>
        </p:nvSpPr>
        <p:spPr>
          <a:xfrm>
            <a:off x="1678784" y="1071563"/>
            <a:ext cx="5643562" cy="55721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id-ID" sz="2800">
                <a:solidFill>
                  <a:schemeClr val="dk1"/>
                </a:solidFill>
                <a:latin typeface="Arial"/>
                <a:ea typeface="Arial"/>
                <a:cs typeface="Arial"/>
                <a:sym typeface="Arial"/>
              </a:rPr>
              <a:t>Kemampuan manajerial seseorang dapat dilihat dari 3 kemampuan, yaitu :</a:t>
            </a:r>
            <a:endParaRPr/>
          </a:p>
          <a:p>
            <a:pPr indent="-285750" lvl="1" marL="465138" marR="0" rtl="0" algn="l">
              <a:lnSpc>
                <a:spcPct val="90000"/>
              </a:lnSpc>
              <a:spcBef>
                <a:spcPts val="560"/>
              </a:spcBef>
              <a:spcAft>
                <a:spcPts val="0"/>
              </a:spcAft>
              <a:buNone/>
            </a:pPr>
            <a:r>
              <a:rPr b="1" i="0" lang="id-ID" sz="2800" u="none" cap="none" strike="noStrike">
                <a:solidFill>
                  <a:srgbClr val="4597A0"/>
                </a:solidFill>
                <a:latin typeface="Arial"/>
                <a:ea typeface="Arial"/>
                <a:cs typeface="Arial"/>
                <a:sym typeface="Arial"/>
              </a:rPr>
              <a:t>a. Kemampuan teknik.</a:t>
            </a:r>
            <a:endParaRPr/>
          </a:p>
          <a:p>
            <a:pPr indent="-285750" lvl="1" marL="465138" marR="0" rtl="0" algn="l">
              <a:lnSpc>
                <a:spcPct val="90000"/>
              </a:lnSpc>
              <a:spcBef>
                <a:spcPts val="560"/>
              </a:spcBef>
              <a:spcAft>
                <a:spcPts val="0"/>
              </a:spcAft>
              <a:buNone/>
            </a:pPr>
            <a:r>
              <a:rPr b="1" i="0" lang="id-ID" sz="2800" u="none" cap="none" strike="noStrike">
                <a:solidFill>
                  <a:srgbClr val="000099"/>
                </a:solidFill>
                <a:latin typeface="Arial"/>
                <a:ea typeface="Arial"/>
                <a:cs typeface="Arial"/>
                <a:sym typeface="Arial"/>
              </a:rPr>
              <a:t>b. Kemampuan personal.</a:t>
            </a:r>
            <a:endParaRPr/>
          </a:p>
          <a:p>
            <a:pPr indent="-285750" lvl="1" marL="465138" marR="0" rtl="0" algn="l">
              <a:lnSpc>
                <a:spcPct val="90000"/>
              </a:lnSpc>
              <a:spcBef>
                <a:spcPts val="560"/>
              </a:spcBef>
              <a:spcAft>
                <a:spcPts val="0"/>
              </a:spcAft>
              <a:buNone/>
            </a:pPr>
            <a:r>
              <a:rPr b="1" i="0" lang="id-ID" sz="2800" u="none" cap="none" strike="noStrike">
                <a:solidFill>
                  <a:srgbClr val="006600"/>
                </a:solidFill>
                <a:latin typeface="Arial"/>
                <a:ea typeface="Arial"/>
                <a:cs typeface="Arial"/>
                <a:sym typeface="Arial"/>
              </a:rPr>
              <a:t>c. Kemampuan emosional.</a:t>
            </a:r>
            <a:endParaRPr/>
          </a:p>
          <a:p>
            <a:pPr indent="-285750" lvl="1" marL="465138" marR="0" rtl="0" algn="l">
              <a:lnSpc>
                <a:spcPct val="90000"/>
              </a:lnSpc>
              <a:spcBef>
                <a:spcPts val="160"/>
              </a:spcBef>
              <a:spcAft>
                <a:spcPts val="0"/>
              </a:spcAft>
              <a:buNone/>
            </a:pPr>
            <a:r>
              <a:t/>
            </a:r>
            <a:endParaRPr b="1" i="0" sz="800" u="none" cap="none" strike="noStrike">
              <a:solidFill>
                <a:schemeClr val="accent2"/>
              </a:solidFill>
              <a:latin typeface="Arial"/>
              <a:ea typeface="Arial"/>
              <a:cs typeface="Arial"/>
              <a:sym typeface="Arial"/>
            </a:endParaRPr>
          </a:p>
          <a:p>
            <a:pPr indent="-285750" lvl="1" marL="465138" marR="0" rtl="0" algn="l">
              <a:lnSpc>
                <a:spcPct val="90000"/>
              </a:lnSpc>
              <a:spcBef>
                <a:spcPts val="160"/>
              </a:spcBef>
              <a:spcAft>
                <a:spcPts val="0"/>
              </a:spcAft>
              <a:buNone/>
            </a:pPr>
            <a:r>
              <a:t/>
            </a:r>
            <a:endParaRPr b="1" i="0" sz="800" u="none" cap="none" strike="noStrike">
              <a:solidFill>
                <a:schemeClr val="accent2"/>
              </a:solidFill>
              <a:latin typeface="Arial"/>
              <a:ea typeface="Arial"/>
              <a:cs typeface="Arial"/>
              <a:sym typeface="Arial"/>
            </a:endParaRPr>
          </a:p>
          <a:p>
            <a:pPr indent="-285750" lvl="1" marL="465138" marR="0" rtl="0" algn="l">
              <a:lnSpc>
                <a:spcPct val="90000"/>
              </a:lnSpc>
              <a:spcBef>
                <a:spcPts val="160"/>
              </a:spcBef>
              <a:spcAft>
                <a:spcPts val="0"/>
              </a:spcAft>
              <a:buNone/>
            </a:pPr>
            <a:r>
              <a:t/>
            </a:r>
            <a:endParaRPr b="1" i="0" sz="800" u="none" cap="none" strike="noStrike">
              <a:solidFill>
                <a:schemeClr val="accent2"/>
              </a:solidFill>
              <a:latin typeface="Arial"/>
              <a:ea typeface="Arial"/>
              <a:cs typeface="Arial"/>
              <a:sym typeface="Arial"/>
            </a:endParaRPr>
          </a:p>
          <a:p>
            <a:pPr indent="-285750" lvl="1" marL="465138" marR="0" rtl="0" algn="l">
              <a:lnSpc>
                <a:spcPct val="90000"/>
              </a:lnSpc>
              <a:spcBef>
                <a:spcPts val="160"/>
              </a:spcBef>
              <a:spcAft>
                <a:spcPts val="0"/>
              </a:spcAft>
              <a:buNone/>
            </a:pPr>
            <a:r>
              <a:t/>
            </a:r>
            <a:endParaRPr b="1" i="0" sz="800" u="none" cap="none" strike="noStrike">
              <a:solidFill>
                <a:schemeClr val="accent2"/>
              </a:solidFill>
              <a:latin typeface="Arial"/>
              <a:ea typeface="Arial"/>
              <a:cs typeface="Arial"/>
              <a:sym typeface="Arial"/>
            </a:endParaRPr>
          </a:p>
          <a:p>
            <a:pPr indent="0" lvl="0" marL="0" marR="0" rtl="0" algn="l">
              <a:lnSpc>
                <a:spcPct val="90000"/>
              </a:lnSpc>
              <a:spcBef>
                <a:spcPts val="640"/>
              </a:spcBef>
              <a:spcAft>
                <a:spcPts val="0"/>
              </a:spcAft>
              <a:buNone/>
            </a:pPr>
            <a:r>
              <a:rPr b="1" lang="id-ID" sz="3200">
                <a:solidFill>
                  <a:srgbClr val="FF0000"/>
                </a:solidFill>
                <a:latin typeface="Arial"/>
                <a:ea typeface="Arial"/>
                <a:cs typeface="Arial"/>
                <a:sym typeface="Arial"/>
              </a:rPr>
              <a:t>Seorang wirausaha yang cerdas harus mampu menggunakan tenaga dan waktu orang lain untuk mencapai impiannya.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
          <p:cNvSpPr txBox="1"/>
          <p:nvPr>
            <p:ph type="title"/>
          </p:nvPr>
        </p:nvSpPr>
        <p:spPr>
          <a:xfrm>
            <a:off x="186300" y="83475"/>
            <a:ext cx="11610300" cy="1609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5400"/>
              <a:buFont typeface="Rockwell"/>
              <a:buNone/>
            </a:pPr>
            <a:r>
              <a:rPr lang="id-ID"/>
              <a:t>APA TUJUAN HIDUPMU???</a:t>
            </a:r>
            <a:endParaRPr/>
          </a:p>
        </p:txBody>
      </p:sp>
      <p:pic>
        <p:nvPicPr>
          <p:cNvPr descr="Bekerja Ikut Orang (Karyawan) VS Bekerja Sendiri (Usaha) – Komunitas &quot;SATU  ATAP&quot;" id="317" name="Google Shape;317;p2"/>
          <p:cNvPicPr preferRelativeResize="0"/>
          <p:nvPr/>
        </p:nvPicPr>
        <p:blipFill rotWithShape="1">
          <a:blip r:embed="rId3">
            <a:alphaModFix/>
          </a:blip>
          <a:srcRect b="0" l="0" r="0" t="0"/>
          <a:stretch/>
        </p:blipFill>
        <p:spPr>
          <a:xfrm>
            <a:off x="7462050" y="1583275"/>
            <a:ext cx="4729949" cy="2147250"/>
          </a:xfrm>
          <a:prstGeom prst="rect">
            <a:avLst/>
          </a:prstGeom>
          <a:noFill/>
          <a:ln>
            <a:noFill/>
          </a:ln>
        </p:spPr>
      </p:pic>
      <p:pic>
        <p:nvPicPr>
          <p:cNvPr descr="Apakah arti dan tujuan hidup manusia? – JENGSUSAN" id="318" name="Google Shape;318;p2"/>
          <p:cNvPicPr preferRelativeResize="0"/>
          <p:nvPr/>
        </p:nvPicPr>
        <p:blipFill rotWithShape="1">
          <a:blip r:embed="rId4">
            <a:alphaModFix/>
          </a:blip>
          <a:srcRect b="0" l="0" r="0" t="0"/>
          <a:stretch/>
        </p:blipFill>
        <p:spPr>
          <a:xfrm>
            <a:off x="0" y="1583267"/>
            <a:ext cx="7462058" cy="5274733"/>
          </a:xfrm>
          <a:prstGeom prst="rect">
            <a:avLst/>
          </a:prstGeom>
          <a:noFill/>
          <a:ln>
            <a:noFill/>
          </a:ln>
        </p:spPr>
      </p:pic>
      <p:pic>
        <p:nvPicPr>
          <p:cNvPr descr="Puisi | Tujuan Hidup - Kompasiana.com" id="319" name="Google Shape;319;p2"/>
          <p:cNvPicPr preferRelativeResize="0"/>
          <p:nvPr/>
        </p:nvPicPr>
        <p:blipFill rotWithShape="1">
          <a:blip r:embed="rId5">
            <a:alphaModFix/>
          </a:blip>
          <a:srcRect b="0" l="0" r="0" t="0"/>
          <a:stretch/>
        </p:blipFill>
        <p:spPr>
          <a:xfrm>
            <a:off x="7462050" y="3730525"/>
            <a:ext cx="4729950" cy="3127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descr="PEMECAH MASALAH 2.jpg" id="526" name="Google Shape;526;p20"/>
          <p:cNvPicPr preferRelativeResize="0"/>
          <p:nvPr/>
        </p:nvPicPr>
        <p:blipFill rotWithShape="1">
          <a:blip r:embed="rId3">
            <a:alphaModFix/>
          </a:blip>
          <a:srcRect b="0" l="0" r="0" t="0"/>
          <a:stretch/>
        </p:blipFill>
        <p:spPr>
          <a:xfrm>
            <a:off x="6859905" y="1486694"/>
            <a:ext cx="4572000" cy="4286250"/>
          </a:xfrm>
          <a:prstGeom prst="rect">
            <a:avLst/>
          </a:prstGeom>
          <a:noFill/>
          <a:ln>
            <a:noFill/>
          </a:ln>
        </p:spPr>
      </p:pic>
      <p:sp>
        <p:nvSpPr>
          <p:cNvPr id="527" name="Google Shape;52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28" name="Google Shape;528;p20"/>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
        <p:nvSpPr>
          <p:cNvPr id="529" name="Google Shape;529;p20"/>
          <p:cNvSpPr txBox="1"/>
          <p:nvPr/>
        </p:nvSpPr>
        <p:spPr>
          <a:xfrm>
            <a:off x="1666875" y="142875"/>
            <a:ext cx="8858250" cy="928688"/>
          </a:xfrm>
          <a:prstGeom prst="rect">
            <a:avLst/>
          </a:prstGeom>
          <a:noFill/>
          <a:ln>
            <a:noFill/>
          </a:ln>
        </p:spPr>
        <p:txBody>
          <a:bodyPr anchorCtr="0" anchor="ctr" bIns="45700" lIns="91425" spcFirstLastPara="1" rIns="91425" wrap="square" tIns="45700">
            <a:noAutofit/>
          </a:bodyPr>
          <a:lstStyle/>
          <a:p>
            <a:pPr indent="-627063" lvl="0" marL="627063" marR="0" rtl="0" algn="l">
              <a:spcBef>
                <a:spcPts val="0"/>
              </a:spcBef>
              <a:spcAft>
                <a:spcPts val="0"/>
              </a:spcAft>
              <a:buNone/>
            </a:pPr>
            <a:r>
              <a:rPr b="1" lang="id-ID" sz="3000">
                <a:solidFill>
                  <a:srgbClr val="FF0000"/>
                </a:solidFill>
                <a:latin typeface="Trebuchet MS"/>
                <a:ea typeface="Trebuchet MS"/>
                <a:cs typeface="Trebuchet MS"/>
                <a:sym typeface="Trebuchet MS"/>
              </a:rPr>
              <a:t>12.	 Memiliki kemampuan memecahkan masalah.</a:t>
            </a:r>
            <a:endParaRPr/>
          </a:p>
        </p:txBody>
      </p:sp>
      <p:sp>
        <p:nvSpPr>
          <p:cNvPr id="530" name="Google Shape;530;p20"/>
          <p:cNvSpPr txBox="1"/>
          <p:nvPr/>
        </p:nvSpPr>
        <p:spPr>
          <a:xfrm>
            <a:off x="1738313" y="1214438"/>
            <a:ext cx="4786312" cy="542925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None/>
            </a:pPr>
            <a:r>
              <a:rPr b="1" lang="id-ID" sz="2500">
                <a:solidFill>
                  <a:srgbClr val="00B050"/>
                </a:solidFill>
                <a:latin typeface="Calibri"/>
                <a:ea typeface="Calibri"/>
                <a:cs typeface="Calibri"/>
                <a:sym typeface="Calibri"/>
              </a:rPr>
              <a:t>Seorang wirausaha, pada umumnya lebih cepat </a:t>
            </a:r>
            <a:r>
              <a:rPr b="1" lang="id-ID" sz="2800">
                <a:solidFill>
                  <a:srgbClr val="002060"/>
                </a:solidFill>
                <a:latin typeface="Calibri"/>
                <a:ea typeface="Calibri"/>
                <a:cs typeface="Calibri"/>
                <a:sym typeface="Calibri"/>
              </a:rPr>
              <a:t>mengidentifikasikan</a:t>
            </a:r>
            <a:r>
              <a:rPr b="1" lang="id-ID" sz="2500">
                <a:solidFill>
                  <a:srgbClr val="00B050"/>
                </a:solidFill>
                <a:latin typeface="Calibri"/>
                <a:ea typeface="Calibri"/>
                <a:cs typeface="Calibri"/>
                <a:sym typeface="Calibri"/>
              </a:rPr>
              <a:t> permasalahan yang perlu diatasi.</a:t>
            </a:r>
            <a:endParaRPr/>
          </a:p>
          <a:p>
            <a:pPr indent="0" lvl="0" marL="0" marR="0" rtl="0" algn="l">
              <a:lnSpc>
                <a:spcPct val="105000"/>
              </a:lnSpc>
              <a:spcBef>
                <a:spcPts val="500"/>
              </a:spcBef>
              <a:spcAft>
                <a:spcPts val="0"/>
              </a:spcAft>
              <a:buNone/>
            </a:pPr>
            <a:r>
              <a:rPr b="1" lang="id-ID" sz="2500">
                <a:solidFill>
                  <a:schemeClr val="dk1"/>
                </a:solidFill>
                <a:latin typeface="Calibri"/>
                <a:ea typeface="Calibri"/>
                <a:cs typeface="Calibri"/>
                <a:sym typeface="Calibri"/>
              </a:rPr>
              <a:t>Jika mereka mengetahui bahwa solusi yang mereka lakukan kurang tepat berdasar alasan-alasan yang sahih, mereka dengan segera memberikan alternatif pendekatan pemecahan permasalahan.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36" name="Google Shape;536;p21"/>
          <p:cNvSpPr txBox="1"/>
          <p:nvPr>
            <p:ph type="title"/>
          </p:nvPr>
        </p:nvSpPr>
        <p:spPr>
          <a:xfrm>
            <a:off x="1981200" y="228601"/>
            <a:ext cx="8229600" cy="842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4000"/>
              <a:buFont typeface="Calibri"/>
              <a:buNone/>
            </a:pPr>
            <a:r>
              <a:rPr b="1" lang="id-ID" sz="4000">
                <a:solidFill>
                  <a:srgbClr val="FF3300"/>
                </a:solidFill>
              </a:rPr>
              <a:t>Tantangan Berwirausaha</a:t>
            </a:r>
            <a:endParaRPr/>
          </a:p>
        </p:txBody>
      </p:sp>
      <p:sp>
        <p:nvSpPr>
          <p:cNvPr id="537" name="Google Shape;537;p21"/>
          <p:cNvSpPr/>
          <p:nvPr/>
        </p:nvSpPr>
        <p:spPr>
          <a:xfrm>
            <a:off x="1828800" y="1285875"/>
            <a:ext cx="8458200" cy="1016000"/>
          </a:xfrm>
          <a:prstGeom prst="rect">
            <a:avLst/>
          </a:prstGeom>
          <a:noFill/>
          <a:ln cap="flat" cmpd="sng" w="25400">
            <a:solidFill>
              <a:srgbClr val="996633"/>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id-ID" sz="2000">
                <a:solidFill>
                  <a:srgbClr val="006600"/>
                </a:solidFill>
                <a:latin typeface="Arial"/>
                <a:ea typeface="Arial"/>
                <a:cs typeface="Arial"/>
                <a:sym typeface="Arial"/>
              </a:rPr>
              <a:t>Para wirausaha memulai dan mengoperasikan bisnisnya sendiri, biasanya memerlukan kerja keras, menyita banyak waktu &amp; membutuhkan kekuatan emosi dan komitmen yang tinggi.</a:t>
            </a:r>
            <a:endParaRPr/>
          </a:p>
        </p:txBody>
      </p:sp>
      <p:sp>
        <p:nvSpPr>
          <p:cNvPr id="538" name="Google Shape;538;p21"/>
          <p:cNvSpPr/>
          <p:nvPr/>
        </p:nvSpPr>
        <p:spPr>
          <a:xfrm>
            <a:off x="1809750" y="2786064"/>
            <a:ext cx="8458200" cy="954087"/>
          </a:xfrm>
          <a:prstGeom prst="rect">
            <a:avLst/>
          </a:prstGeom>
          <a:solidFill>
            <a:schemeClr val="accent5"/>
          </a:solidFill>
          <a:ln cap="flat" cmpd="sng" w="25400">
            <a:solidFill>
              <a:srgbClr val="0000FF"/>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b="1" sz="800">
              <a:solidFill>
                <a:srgbClr val="FF0066"/>
              </a:solidFill>
              <a:latin typeface="Arial"/>
              <a:ea typeface="Arial"/>
              <a:cs typeface="Arial"/>
              <a:sym typeface="Arial"/>
            </a:endParaRPr>
          </a:p>
          <a:p>
            <a:pPr indent="0" lvl="0" marL="0" marR="0" rtl="0" algn="ctr">
              <a:spcBef>
                <a:spcPts val="0"/>
              </a:spcBef>
              <a:spcAft>
                <a:spcPts val="0"/>
              </a:spcAft>
              <a:buNone/>
            </a:pPr>
            <a:r>
              <a:rPr b="1" lang="id-ID" sz="2000">
                <a:solidFill>
                  <a:srgbClr val="FF0066"/>
                </a:solidFill>
                <a:latin typeface="Arial"/>
                <a:ea typeface="Arial"/>
                <a:cs typeface="Arial"/>
                <a:sym typeface="Arial"/>
              </a:rPr>
              <a:t>Tekanan pribadi yang tidak menyenangkan, seperti kebutuhan untuk menginvestasikan lebih banyak waktu dan tenaganya.</a:t>
            </a:r>
            <a:endParaRPr/>
          </a:p>
          <a:p>
            <a:pPr indent="0" lvl="0" marL="0" marR="0" rtl="0" algn="ctr">
              <a:spcBef>
                <a:spcPts val="0"/>
              </a:spcBef>
              <a:spcAft>
                <a:spcPts val="0"/>
              </a:spcAft>
              <a:buNone/>
            </a:pPr>
            <a:r>
              <a:t/>
            </a:r>
            <a:endParaRPr b="1" sz="800">
              <a:solidFill>
                <a:srgbClr val="FF0066"/>
              </a:solidFill>
              <a:latin typeface="Arial"/>
              <a:ea typeface="Arial"/>
              <a:cs typeface="Arial"/>
              <a:sym typeface="Arial"/>
            </a:endParaRPr>
          </a:p>
        </p:txBody>
      </p:sp>
      <p:sp>
        <p:nvSpPr>
          <p:cNvPr id="539" name="Google Shape;539;p21"/>
          <p:cNvSpPr/>
          <p:nvPr/>
        </p:nvSpPr>
        <p:spPr>
          <a:xfrm>
            <a:off x="1828800" y="4284732"/>
            <a:ext cx="8458200" cy="707886"/>
          </a:xfrm>
          <a:prstGeom prst="rect">
            <a:avLst/>
          </a:prstGeom>
          <a:solidFill>
            <a:srgbClr val="CCFFCC"/>
          </a:solidFill>
          <a:ln cap="flat" cmpd="sng" w="25400">
            <a:solidFill>
              <a:srgbClr val="008000"/>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id-ID" sz="2000">
                <a:solidFill>
                  <a:srgbClr val="CC0000"/>
                </a:solidFill>
                <a:latin typeface="Arial"/>
                <a:ea typeface="Arial"/>
                <a:cs typeface="Arial"/>
                <a:sym typeface="Arial"/>
              </a:rPr>
              <a:t>Kemungkinan gagal dalam bisnis adalah ancaman yang selalu ada bagi wirausaha.</a:t>
            </a:r>
            <a:endParaRPr b="1" sz="2000">
              <a:solidFill>
                <a:srgbClr val="CC0000"/>
              </a:solidFill>
              <a:latin typeface="Arial"/>
              <a:ea typeface="Arial"/>
              <a:cs typeface="Arial"/>
              <a:sym typeface="Arial"/>
            </a:endParaRPr>
          </a:p>
        </p:txBody>
      </p:sp>
      <p:sp>
        <p:nvSpPr>
          <p:cNvPr id="540" name="Google Shape;540;p21"/>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cxnSp>
        <p:nvCxnSpPr>
          <p:cNvPr id="541" name="Google Shape;541;p21"/>
          <p:cNvCxnSpPr/>
          <p:nvPr/>
        </p:nvCxnSpPr>
        <p:spPr>
          <a:xfrm rot="5400000">
            <a:off x="5989638" y="2535238"/>
            <a:ext cx="500063" cy="1588"/>
          </a:xfrm>
          <a:prstGeom prst="straightConnector1">
            <a:avLst/>
          </a:prstGeom>
          <a:noFill/>
          <a:ln cap="flat" cmpd="sng" w="44450">
            <a:solidFill>
              <a:srgbClr val="000099"/>
            </a:solidFill>
            <a:prstDash val="solid"/>
            <a:miter lim="800000"/>
            <a:headEnd len="sm" w="sm" type="none"/>
            <a:tailEnd len="med" w="med" type="stealth"/>
          </a:ln>
        </p:spPr>
      </p:cxnSp>
      <p:cxnSp>
        <p:nvCxnSpPr>
          <p:cNvPr id="542" name="Google Shape;542;p21"/>
          <p:cNvCxnSpPr/>
          <p:nvPr/>
        </p:nvCxnSpPr>
        <p:spPr>
          <a:xfrm rot="5400000">
            <a:off x="5989638" y="3963988"/>
            <a:ext cx="500063" cy="1588"/>
          </a:xfrm>
          <a:prstGeom prst="straightConnector1">
            <a:avLst/>
          </a:prstGeom>
          <a:noFill/>
          <a:ln cap="flat" cmpd="sng" w="44450">
            <a:solidFill>
              <a:srgbClr val="006600"/>
            </a:solidFill>
            <a:prstDash val="solid"/>
            <a:miter lim="800000"/>
            <a:headEnd len="sm" w="sm" type="none"/>
            <a:tailEnd len="med" w="med" type="stealth"/>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22"/>
          <p:cNvPicPr preferRelativeResize="0"/>
          <p:nvPr/>
        </p:nvPicPr>
        <p:blipFill rotWithShape="1">
          <a:blip r:embed="rId3">
            <a:alphaModFix/>
          </a:blip>
          <a:srcRect b="0" l="0" r="0" t="0"/>
          <a:stretch/>
        </p:blipFill>
        <p:spPr>
          <a:xfrm>
            <a:off x="7204075" y="925286"/>
            <a:ext cx="4729712" cy="4645253"/>
          </a:xfrm>
          <a:prstGeom prst="rect">
            <a:avLst/>
          </a:prstGeom>
          <a:noFill/>
          <a:ln>
            <a:noFill/>
          </a:ln>
        </p:spPr>
      </p:pic>
      <p:pic>
        <p:nvPicPr>
          <p:cNvPr id="548" name="Google Shape;548;p22"/>
          <p:cNvPicPr preferRelativeResize="0"/>
          <p:nvPr/>
        </p:nvPicPr>
        <p:blipFill rotWithShape="1">
          <a:blip r:embed="rId4">
            <a:alphaModFix/>
          </a:blip>
          <a:srcRect b="0" l="0" r="0" t="0"/>
          <a:stretch/>
        </p:blipFill>
        <p:spPr>
          <a:xfrm>
            <a:off x="563244" y="1709738"/>
            <a:ext cx="6494781" cy="3317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23"/>
          <p:cNvPicPr preferRelativeResize="0"/>
          <p:nvPr/>
        </p:nvPicPr>
        <p:blipFill rotWithShape="1">
          <a:blip r:embed="rId3">
            <a:alphaModFix/>
          </a:blip>
          <a:srcRect b="0" l="0" r="0" t="1712"/>
          <a:stretch/>
        </p:blipFill>
        <p:spPr>
          <a:xfrm>
            <a:off x="1079897" y="937532"/>
            <a:ext cx="9879751" cy="49829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24"/>
          <p:cNvPicPr preferRelativeResize="0"/>
          <p:nvPr/>
        </p:nvPicPr>
        <p:blipFill rotWithShape="1">
          <a:blip r:embed="rId3">
            <a:alphaModFix/>
          </a:blip>
          <a:srcRect b="0" l="0" r="0" t="0"/>
          <a:stretch/>
        </p:blipFill>
        <p:spPr>
          <a:xfrm>
            <a:off x="1889011" y="311657"/>
            <a:ext cx="8413978" cy="62346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25"/>
          <p:cNvPicPr preferRelativeResize="0"/>
          <p:nvPr/>
        </p:nvPicPr>
        <p:blipFill rotWithShape="1">
          <a:blip r:embed="rId3">
            <a:alphaModFix/>
          </a:blip>
          <a:srcRect b="0" l="0" r="0" t="0"/>
          <a:stretch/>
        </p:blipFill>
        <p:spPr>
          <a:xfrm>
            <a:off x="1137557" y="510546"/>
            <a:ext cx="9916885" cy="583690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26"/>
          <p:cNvPicPr preferRelativeResize="0"/>
          <p:nvPr>
            <p:ph idx="1" type="body"/>
          </p:nvPr>
        </p:nvPicPr>
        <p:blipFill rotWithShape="1">
          <a:blip r:embed="rId3">
            <a:alphaModFix/>
          </a:blip>
          <a:srcRect b="0" l="0" r="0" t="0"/>
          <a:stretch/>
        </p:blipFill>
        <p:spPr>
          <a:xfrm>
            <a:off x="1068388" y="1006702"/>
            <a:ext cx="4316412" cy="5143500"/>
          </a:xfrm>
          <a:prstGeom prst="rect">
            <a:avLst/>
          </a:prstGeom>
          <a:noFill/>
          <a:ln>
            <a:noFill/>
          </a:ln>
        </p:spPr>
      </p:pic>
      <p:pic>
        <p:nvPicPr>
          <p:cNvPr id="569" name="Google Shape;569;p26"/>
          <p:cNvPicPr preferRelativeResize="0"/>
          <p:nvPr/>
        </p:nvPicPr>
        <p:blipFill rotWithShape="1">
          <a:blip r:embed="rId4">
            <a:alphaModFix/>
          </a:blip>
          <a:srcRect b="0" l="0" r="0" t="0"/>
          <a:stretch/>
        </p:blipFill>
        <p:spPr>
          <a:xfrm>
            <a:off x="5918200" y="1006702"/>
            <a:ext cx="4903788"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7"/>
          <p:cNvSpPr txBox="1"/>
          <p:nvPr>
            <p:ph type="title"/>
          </p:nvPr>
        </p:nvSpPr>
        <p:spPr>
          <a:xfrm>
            <a:off x="2401888" y="245838"/>
            <a:ext cx="7886700" cy="1325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Black"/>
              <a:buNone/>
            </a:pPr>
            <a:r>
              <a:rPr b="1" lang="id-ID">
                <a:latin typeface="Arial Black"/>
                <a:ea typeface="Arial Black"/>
                <a:cs typeface="Arial Black"/>
                <a:sym typeface="Arial Black"/>
              </a:rPr>
              <a:t>KMI AWARDS 2021</a:t>
            </a:r>
            <a:endParaRPr/>
          </a:p>
        </p:txBody>
      </p:sp>
      <p:sp>
        <p:nvSpPr>
          <p:cNvPr id="575" name="Google Shape;57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id-ID"/>
              <a:t>TIM KEWIRAUSAHAAN UNIVERSITAS DIAN NUSWANTORO</a:t>
            </a:r>
            <a:endParaRPr/>
          </a:p>
        </p:txBody>
      </p:sp>
      <p:pic>
        <p:nvPicPr>
          <p:cNvPr id="576" name="Google Shape;576;p27"/>
          <p:cNvPicPr preferRelativeResize="0"/>
          <p:nvPr/>
        </p:nvPicPr>
        <p:blipFill rotWithShape="1">
          <a:blip r:embed="rId3">
            <a:alphaModFix/>
          </a:blip>
          <a:srcRect b="0" l="0" r="0" t="0"/>
          <a:stretch/>
        </p:blipFill>
        <p:spPr>
          <a:xfrm>
            <a:off x="593499" y="1571400"/>
            <a:ext cx="3777229" cy="3119210"/>
          </a:xfrm>
          <a:prstGeom prst="rect">
            <a:avLst/>
          </a:prstGeom>
          <a:noFill/>
          <a:ln>
            <a:noFill/>
          </a:ln>
        </p:spPr>
      </p:pic>
      <p:pic>
        <p:nvPicPr>
          <p:cNvPr id="577" name="Google Shape;577;p27"/>
          <p:cNvPicPr preferRelativeResize="0"/>
          <p:nvPr/>
        </p:nvPicPr>
        <p:blipFill rotWithShape="1">
          <a:blip r:embed="rId4">
            <a:alphaModFix/>
          </a:blip>
          <a:srcRect b="0" l="0" r="0" t="0"/>
          <a:stretch/>
        </p:blipFill>
        <p:spPr>
          <a:xfrm>
            <a:off x="8473167" y="1399380"/>
            <a:ext cx="3370490" cy="4777353"/>
          </a:xfrm>
          <a:prstGeom prst="rect">
            <a:avLst/>
          </a:prstGeom>
          <a:noFill/>
          <a:ln>
            <a:noFill/>
          </a:ln>
        </p:spPr>
      </p:pic>
      <p:pic>
        <p:nvPicPr>
          <p:cNvPr id="578" name="Google Shape;578;p27"/>
          <p:cNvPicPr preferRelativeResize="0"/>
          <p:nvPr/>
        </p:nvPicPr>
        <p:blipFill rotWithShape="1">
          <a:blip r:embed="rId5">
            <a:alphaModFix/>
          </a:blip>
          <a:srcRect b="0" l="0" r="0" t="0"/>
          <a:stretch/>
        </p:blipFill>
        <p:spPr>
          <a:xfrm>
            <a:off x="4457134" y="2512448"/>
            <a:ext cx="3929627" cy="29461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descr="May be an image of one or more people and text that says &quot;IANNU UNGGUL UDINUS SEMARANG Kamouka INDONESIAJAYA Mahak PMA askwa DINUS JUARA Wirausaha Mandu Yummy Hidayah Wahyu S. B12.2020.04397 04397 Anggota Lintang Nirmala N. B12.2020.04398 Ketua Tim Lyly Nurhidayati B12. 2020. 04400 Anggota Imam Nuryanto SE.MM Pembimbing Swipe @udinus_smg 0 dinus.ac.id humas@dinus.ac.id&quot;" id="583" name="Google Shape;583;p28"/>
          <p:cNvPicPr preferRelativeResize="0"/>
          <p:nvPr/>
        </p:nvPicPr>
        <p:blipFill rotWithShape="1">
          <a:blip r:embed="rId3">
            <a:alphaModFix/>
          </a:blip>
          <a:srcRect b="0" l="0" r="0" t="0"/>
          <a:stretch/>
        </p:blipFill>
        <p:spPr>
          <a:xfrm>
            <a:off x="489858" y="318407"/>
            <a:ext cx="3263538" cy="4079422"/>
          </a:xfrm>
          <a:prstGeom prst="rect">
            <a:avLst/>
          </a:prstGeom>
          <a:noFill/>
          <a:ln>
            <a:noFill/>
          </a:ln>
        </p:spPr>
      </p:pic>
      <p:pic>
        <p:nvPicPr>
          <p:cNvPr descr="May be an image of one or more people, people standing and text that says &quot;UNGGUL UDINU SEMARANG Kampus Merdeka PMA m INDONESIAJAYA DINUS JUARA Wirausaha Deswita Make Up (Indonesian Make Up Artist) Deswita Ervianti D11.2021.03372 Ketua Tim Seftia ChoirunnisaW. D11.2021.03383 .03383 Anggota Anisa Deswitasari B11 2020 06667 Anggota Azziya RahmatinaZ. D11. 2021 03373 Anggota Ika Pantiawati M.Kes Pembimbing @udinus_smg dinus.ac.id humas@dinus.ac.id&quot;" id="584" name="Google Shape;584;p28"/>
          <p:cNvPicPr preferRelativeResize="0"/>
          <p:nvPr/>
        </p:nvPicPr>
        <p:blipFill rotWithShape="1">
          <a:blip r:embed="rId4">
            <a:alphaModFix/>
          </a:blip>
          <a:srcRect b="0" l="0" r="0" t="0"/>
          <a:stretch/>
        </p:blipFill>
        <p:spPr>
          <a:xfrm>
            <a:off x="4316185" y="951139"/>
            <a:ext cx="3559629" cy="4449537"/>
          </a:xfrm>
          <a:prstGeom prst="rect">
            <a:avLst/>
          </a:prstGeom>
          <a:noFill/>
          <a:ln>
            <a:noFill/>
          </a:ln>
        </p:spPr>
      </p:pic>
      <p:pic>
        <p:nvPicPr>
          <p:cNvPr descr="May be an image of one or more people and text that says &quot;IANNU UDINU SEMARANG Kampus Merdeka m PMA อswa INDONESIAJAY DINUS JUARA Wirausaha Segudanggadung Doughnut Tio Iqbal Syahrul A. B11.2020.06784 B11 Ketua Tim Hary Afrynaldo P.N.D. D11.2019.02774 Anggota Mayada Nurmalita B11.2020.06839 Anggota Aldico Ardian M. B11.2020.06286 Anggota Guruh Taufan Hariyadi SE, M.Kom Pembimbing Swipe @udinus_smg + dinus.ac.id humas@dinus.ac.id&quot;" id="585" name="Google Shape;585;p28"/>
          <p:cNvPicPr preferRelativeResize="0"/>
          <p:nvPr/>
        </p:nvPicPr>
        <p:blipFill rotWithShape="1">
          <a:blip r:embed="rId5">
            <a:alphaModFix/>
          </a:blip>
          <a:srcRect b="0" l="0" r="0" t="0"/>
          <a:stretch/>
        </p:blipFill>
        <p:spPr>
          <a:xfrm>
            <a:off x="8279673" y="2139043"/>
            <a:ext cx="3422469" cy="427808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descr="Gambar Tulisan Thank You For Watching Thank You For Watching Gifs Get The  Best Gif On Giphy 900 Thank You Images Download H… | Gambar grafit, Gambar,  Gambar anime" id="590" name="Google Shape;590;p29"/>
          <p:cNvPicPr preferRelativeResize="0"/>
          <p:nvPr/>
        </p:nvPicPr>
        <p:blipFill rotWithShape="1">
          <a:blip r:embed="rId3">
            <a:alphaModFix/>
          </a:blip>
          <a:srcRect b="0" l="0" r="0" t="0"/>
          <a:stretch/>
        </p:blipFill>
        <p:spPr>
          <a:xfrm>
            <a:off x="3023466" y="220922"/>
            <a:ext cx="6667500" cy="6000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descr="Artikel: Cara Menghasilkan Uang Tambahan Untuk Ibu Rumah Tangga| HBS Blog -  Hakana Borneo Sejahtera" id="324" name="Google Shape;324;p3"/>
          <p:cNvPicPr preferRelativeResize="0"/>
          <p:nvPr/>
        </p:nvPicPr>
        <p:blipFill rotWithShape="1">
          <a:blip r:embed="rId3">
            <a:alphaModFix/>
          </a:blip>
          <a:srcRect b="10658" l="0" r="0" t="0"/>
          <a:stretch/>
        </p:blipFill>
        <p:spPr>
          <a:xfrm>
            <a:off x="4569632" y="5083731"/>
            <a:ext cx="2938561" cy="1672391"/>
          </a:xfrm>
          <a:prstGeom prst="rect">
            <a:avLst/>
          </a:prstGeom>
          <a:noFill/>
          <a:ln>
            <a:noFill/>
          </a:ln>
        </p:spPr>
      </p:pic>
      <p:pic>
        <p:nvPicPr>
          <p:cNvPr descr="Yuk, Simak Perjalanan 5 Pengusaha Muda Indonesia yang Mendunia!" id="325" name="Google Shape;325;p3"/>
          <p:cNvPicPr preferRelativeResize="0"/>
          <p:nvPr/>
        </p:nvPicPr>
        <p:blipFill rotWithShape="1">
          <a:blip r:embed="rId4">
            <a:alphaModFix/>
          </a:blip>
          <a:srcRect b="0" l="18634" r="0" t="0"/>
          <a:stretch/>
        </p:blipFill>
        <p:spPr>
          <a:xfrm>
            <a:off x="864218" y="266007"/>
            <a:ext cx="2595999" cy="2128060"/>
          </a:xfrm>
          <a:prstGeom prst="rect">
            <a:avLst/>
          </a:prstGeom>
          <a:noFill/>
          <a:ln>
            <a:noFill/>
          </a:ln>
        </p:spPr>
      </p:pic>
      <p:pic>
        <p:nvPicPr>
          <p:cNvPr descr="10 Dokter Indonesia yang Cakep, Bikin Kamu Gak Takut Disuntik!" id="326" name="Google Shape;326;p3"/>
          <p:cNvPicPr preferRelativeResize="0"/>
          <p:nvPr/>
        </p:nvPicPr>
        <p:blipFill rotWithShape="1">
          <a:blip r:embed="rId5">
            <a:alphaModFix/>
          </a:blip>
          <a:srcRect b="0" l="0" r="0" t="0"/>
          <a:stretch/>
        </p:blipFill>
        <p:spPr>
          <a:xfrm>
            <a:off x="881143" y="2647968"/>
            <a:ext cx="2228053" cy="2128060"/>
          </a:xfrm>
          <a:prstGeom prst="rect">
            <a:avLst/>
          </a:prstGeom>
          <a:noFill/>
          <a:ln>
            <a:noFill/>
          </a:ln>
        </p:spPr>
      </p:pic>
      <p:pic>
        <p:nvPicPr>
          <p:cNvPr descr="Presiden Jokowi Anugerahi Bintang Adhi Makayasa kepada Putra Papua Letda  Tiris - Bagian 1" id="327" name="Google Shape;327;p3"/>
          <p:cNvPicPr preferRelativeResize="0"/>
          <p:nvPr/>
        </p:nvPicPr>
        <p:blipFill rotWithShape="1">
          <a:blip r:embed="rId6">
            <a:alphaModFix/>
          </a:blip>
          <a:srcRect b="0" l="0" r="0" t="0"/>
          <a:stretch/>
        </p:blipFill>
        <p:spPr>
          <a:xfrm>
            <a:off x="3263518" y="2658211"/>
            <a:ext cx="3759720" cy="2117817"/>
          </a:xfrm>
          <a:prstGeom prst="rect">
            <a:avLst/>
          </a:prstGeom>
          <a:noFill/>
          <a:ln>
            <a:noFill/>
          </a:ln>
        </p:spPr>
      </p:pic>
      <p:pic>
        <p:nvPicPr>
          <p:cNvPr descr="Kisah Profesor Muda Indonesia Menggapai Sukses di Kanada" id="328" name="Google Shape;328;p3"/>
          <p:cNvPicPr preferRelativeResize="0"/>
          <p:nvPr/>
        </p:nvPicPr>
        <p:blipFill rotWithShape="1">
          <a:blip r:embed="rId7">
            <a:alphaModFix/>
          </a:blip>
          <a:srcRect b="0" l="0" r="0" t="0"/>
          <a:stretch/>
        </p:blipFill>
        <p:spPr>
          <a:xfrm>
            <a:off x="7809796" y="266007"/>
            <a:ext cx="3033546" cy="2275160"/>
          </a:xfrm>
          <a:prstGeom prst="rect">
            <a:avLst/>
          </a:prstGeom>
          <a:noFill/>
          <a:ln>
            <a:noFill/>
          </a:ln>
        </p:spPr>
      </p:pic>
      <p:pic>
        <p:nvPicPr>
          <p:cNvPr descr="Meneladani Kerja Keras Youtuber Kaya Raya di Indonesia yang Sukses  Membangun Karirnya - Boombastis" id="329" name="Google Shape;329;p3"/>
          <p:cNvPicPr preferRelativeResize="0"/>
          <p:nvPr/>
        </p:nvPicPr>
        <p:blipFill rotWithShape="1">
          <a:blip r:embed="rId8">
            <a:alphaModFix/>
          </a:blip>
          <a:srcRect b="0" l="0" r="0" t="0"/>
          <a:stretch/>
        </p:blipFill>
        <p:spPr>
          <a:xfrm>
            <a:off x="7177560" y="2647968"/>
            <a:ext cx="4105599" cy="2569498"/>
          </a:xfrm>
          <a:prstGeom prst="rect">
            <a:avLst/>
          </a:prstGeom>
          <a:noFill/>
          <a:ln>
            <a:noFill/>
          </a:ln>
        </p:spPr>
      </p:pic>
      <p:pic>
        <p:nvPicPr>
          <p:cNvPr descr="Rute Pulang Pergi Jalan Bangka – Bintaro | DIO FARIJ" id="330" name="Google Shape;330;p3"/>
          <p:cNvPicPr preferRelativeResize="0"/>
          <p:nvPr/>
        </p:nvPicPr>
        <p:blipFill rotWithShape="1">
          <a:blip r:embed="rId9">
            <a:alphaModFix/>
          </a:blip>
          <a:srcRect b="6395" l="0" r="8032" t="16098"/>
          <a:stretch/>
        </p:blipFill>
        <p:spPr>
          <a:xfrm>
            <a:off x="0" y="4746566"/>
            <a:ext cx="3619010" cy="2111434"/>
          </a:xfrm>
          <a:prstGeom prst="rect">
            <a:avLst/>
          </a:prstGeom>
          <a:noFill/>
          <a:ln>
            <a:noFill/>
          </a:ln>
        </p:spPr>
      </p:pic>
      <p:pic>
        <p:nvPicPr>
          <p:cNvPr descr="Dari William hingga Nadiem, Ini Kisah Sukses Pengusaha Muda Indonesia di  Bisnis Startup - FreeCareTips" id="331" name="Google Shape;331;p3"/>
          <p:cNvPicPr preferRelativeResize="0"/>
          <p:nvPr/>
        </p:nvPicPr>
        <p:blipFill rotWithShape="1">
          <a:blip r:embed="rId10">
            <a:alphaModFix/>
          </a:blip>
          <a:srcRect b="0" l="0" r="0" t="0"/>
          <a:stretch/>
        </p:blipFill>
        <p:spPr>
          <a:xfrm>
            <a:off x="3597342" y="266007"/>
            <a:ext cx="4075329" cy="22751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
          <p:cNvSpPr/>
          <p:nvPr/>
        </p:nvSpPr>
        <p:spPr>
          <a:xfrm>
            <a:off x="5558038" y="1593245"/>
            <a:ext cx="5662415" cy="4184324"/>
          </a:xfrm>
          <a:prstGeom prst="roundRect">
            <a:avLst>
              <a:gd fmla="val 10416"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337" name="Google Shape;337;p4"/>
          <p:cNvSpPr/>
          <p:nvPr/>
        </p:nvSpPr>
        <p:spPr>
          <a:xfrm>
            <a:off x="5829302" y="1822881"/>
            <a:ext cx="5119887" cy="1103428"/>
          </a:xfrm>
          <a:custGeom>
            <a:rect b="b" l="l" r="r" t="t"/>
            <a:pathLst>
              <a:path extrusionOk="0" h="1296000" w="4320480">
                <a:moveTo>
                  <a:pt x="291768" y="0"/>
                </a:moveTo>
                <a:lnTo>
                  <a:pt x="4028712" y="0"/>
                </a:lnTo>
                <a:cubicBezTo>
                  <a:pt x="4189851" y="0"/>
                  <a:pt x="4320480" y="130629"/>
                  <a:pt x="4320480" y="291768"/>
                </a:cubicBezTo>
                <a:lnTo>
                  <a:pt x="4320480" y="1004232"/>
                </a:lnTo>
                <a:cubicBezTo>
                  <a:pt x="4320480" y="1165371"/>
                  <a:pt x="4189851" y="1296000"/>
                  <a:pt x="4028712" y="1296000"/>
                </a:cubicBezTo>
                <a:lnTo>
                  <a:pt x="291768" y="1296000"/>
                </a:lnTo>
                <a:cubicBezTo>
                  <a:pt x="130629" y="1296000"/>
                  <a:pt x="0" y="1165371"/>
                  <a:pt x="0" y="1004232"/>
                </a:cubicBezTo>
                <a:lnTo>
                  <a:pt x="0" y="769158"/>
                </a:lnTo>
                <a:lnTo>
                  <a:pt x="401179" y="769158"/>
                </a:lnTo>
                <a:lnTo>
                  <a:pt x="401179" y="890316"/>
                </a:lnTo>
                <a:lnTo>
                  <a:pt x="643495" y="648000"/>
                </a:lnTo>
                <a:lnTo>
                  <a:pt x="401179" y="405684"/>
                </a:lnTo>
                <a:lnTo>
                  <a:pt x="401179" y="526842"/>
                </a:lnTo>
                <a:lnTo>
                  <a:pt x="0" y="526842"/>
                </a:lnTo>
                <a:lnTo>
                  <a:pt x="0" y="291768"/>
                </a:lnTo>
                <a:cubicBezTo>
                  <a:pt x="0" y="130629"/>
                  <a:pt x="130629" y="0"/>
                  <a:pt x="2917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38" name="Google Shape;338;p4"/>
          <p:cNvSpPr/>
          <p:nvPr/>
        </p:nvSpPr>
        <p:spPr>
          <a:xfrm>
            <a:off x="5829302" y="3156755"/>
            <a:ext cx="5119887" cy="1103428"/>
          </a:xfrm>
          <a:custGeom>
            <a:rect b="b" l="l" r="r" t="t"/>
            <a:pathLst>
              <a:path extrusionOk="0" h="1296000" w="4320480">
                <a:moveTo>
                  <a:pt x="291768" y="0"/>
                </a:moveTo>
                <a:lnTo>
                  <a:pt x="4028712" y="0"/>
                </a:lnTo>
                <a:cubicBezTo>
                  <a:pt x="4189851" y="0"/>
                  <a:pt x="4320480" y="130629"/>
                  <a:pt x="4320480" y="291768"/>
                </a:cubicBezTo>
                <a:lnTo>
                  <a:pt x="4320480" y="1004232"/>
                </a:lnTo>
                <a:cubicBezTo>
                  <a:pt x="4320480" y="1165371"/>
                  <a:pt x="4189851" y="1296000"/>
                  <a:pt x="4028712" y="1296000"/>
                </a:cubicBezTo>
                <a:lnTo>
                  <a:pt x="291768" y="1296000"/>
                </a:lnTo>
                <a:cubicBezTo>
                  <a:pt x="130629" y="1296000"/>
                  <a:pt x="0" y="1165371"/>
                  <a:pt x="0" y="1004232"/>
                </a:cubicBezTo>
                <a:lnTo>
                  <a:pt x="0" y="769158"/>
                </a:lnTo>
                <a:lnTo>
                  <a:pt x="405756" y="769158"/>
                </a:lnTo>
                <a:lnTo>
                  <a:pt x="405756" y="890316"/>
                </a:lnTo>
                <a:lnTo>
                  <a:pt x="648072" y="648000"/>
                </a:lnTo>
                <a:lnTo>
                  <a:pt x="405756" y="405684"/>
                </a:lnTo>
                <a:lnTo>
                  <a:pt x="405756" y="526842"/>
                </a:lnTo>
                <a:lnTo>
                  <a:pt x="0" y="526842"/>
                </a:lnTo>
                <a:lnTo>
                  <a:pt x="0" y="291768"/>
                </a:lnTo>
                <a:cubicBezTo>
                  <a:pt x="0" y="130629"/>
                  <a:pt x="130629" y="0"/>
                  <a:pt x="29176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39" name="Google Shape;339;p4"/>
          <p:cNvSpPr/>
          <p:nvPr/>
        </p:nvSpPr>
        <p:spPr>
          <a:xfrm>
            <a:off x="5829302" y="4490631"/>
            <a:ext cx="5119887" cy="1103428"/>
          </a:xfrm>
          <a:custGeom>
            <a:rect b="b" l="l" r="r" t="t"/>
            <a:pathLst>
              <a:path extrusionOk="0" h="1296000" w="4320480">
                <a:moveTo>
                  <a:pt x="291768" y="0"/>
                </a:moveTo>
                <a:lnTo>
                  <a:pt x="4028712" y="0"/>
                </a:lnTo>
                <a:cubicBezTo>
                  <a:pt x="4189851" y="0"/>
                  <a:pt x="4320480" y="130629"/>
                  <a:pt x="4320480" y="291768"/>
                </a:cubicBezTo>
                <a:lnTo>
                  <a:pt x="4320480" y="1004232"/>
                </a:lnTo>
                <a:cubicBezTo>
                  <a:pt x="4320480" y="1165371"/>
                  <a:pt x="4189851" y="1296000"/>
                  <a:pt x="4028712" y="1296000"/>
                </a:cubicBezTo>
                <a:lnTo>
                  <a:pt x="291768" y="1296000"/>
                </a:lnTo>
                <a:cubicBezTo>
                  <a:pt x="130629" y="1296000"/>
                  <a:pt x="0" y="1165371"/>
                  <a:pt x="0" y="1004232"/>
                </a:cubicBezTo>
                <a:lnTo>
                  <a:pt x="0" y="769158"/>
                </a:lnTo>
                <a:lnTo>
                  <a:pt x="405756" y="769158"/>
                </a:lnTo>
                <a:lnTo>
                  <a:pt x="405756" y="890316"/>
                </a:lnTo>
                <a:lnTo>
                  <a:pt x="648072" y="648000"/>
                </a:lnTo>
                <a:lnTo>
                  <a:pt x="405756" y="405684"/>
                </a:lnTo>
                <a:lnTo>
                  <a:pt x="405756" y="526842"/>
                </a:lnTo>
                <a:lnTo>
                  <a:pt x="0" y="526842"/>
                </a:lnTo>
                <a:lnTo>
                  <a:pt x="0" y="291768"/>
                </a:lnTo>
                <a:cubicBezTo>
                  <a:pt x="0" y="130629"/>
                  <a:pt x="130629" y="0"/>
                  <a:pt x="29176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40" name="Google Shape;340;p4"/>
          <p:cNvSpPr txBox="1"/>
          <p:nvPr/>
        </p:nvSpPr>
        <p:spPr>
          <a:xfrm>
            <a:off x="6689968" y="2082207"/>
            <a:ext cx="386567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3200">
                <a:solidFill>
                  <a:schemeClr val="lt1"/>
                </a:solidFill>
                <a:latin typeface="Calibri"/>
                <a:ea typeface="Calibri"/>
                <a:cs typeface="Calibri"/>
                <a:sym typeface="Calibri"/>
              </a:rPr>
              <a:t>YANG SAYA MAU</a:t>
            </a:r>
            <a:endParaRPr b="1" sz="3200">
              <a:solidFill>
                <a:schemeClr val="lt1"/>
              </a:solidFill>
              <a:latin typeface="Calibri"/>
              <a:ea typeface="Calibri"/>
              <a:cs typeface="Calibri"/>
              <a:sym typeface="Calibri"/>
            </a:endParaRPr>
          </a:p>
        </p:txBody>
      </p:sp>
      <p:sp>
        <p:nvSpPr>
          <p:cNvPr id="341" name="Google Shape;341;p4"/>
          <p:cNvSpPr/>
          <p:nvPr/>
        </p:nvSpPr>
        <p:spPr>
          <a:xfrm>
            <a:off x="1000392" y="2137235"/>
            <a:ext cx="4244267" cy="3096344"/>
          </a:xfrm>
          <a:prstGeom prst="rightArrow">
            <a:avLst>
              <a:gd fmla="val 73994" name="adj1"/>
              <a:gd fmla="val 38003"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42" name="Google Shape;342;p4"/>
          <p:cNvSpPr txBox="1"/>
          <p:nvPr/>
        </p:nvSpPr>
        <p:spPr>
          <a:xfrm>
            <a:off x="6626237" y="3205040"/>
            <a:ext cx="3865675"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3200">
                <a:solidFill>
                  <a:schemeClr val="lt1"/>
                </a:solidFill>
                <a:latin typeface="Calibri"/>
                <a:ea typeface="Calibri"/>
                <a:cs typeface="Calibri"/>
                <a:sym typeface="Calibri"/>
              </a:rPr>
              <a:t>YANG ORANG LAIN INGINKAN</a:t>
            </a:r>
            <a:endParaRPr b="1" sz="3200">
              <a:solidFill>
                <a:schemeClr val="lt1"/>
              </a:solidFill>
              <a:latin typeface="Calibri"/>
              <a:ea typeface="Calibri"/>
              <a:cs typeface="Calibri"/>
              <a:sym typeface="Calibri"/>
            </a:endParaRPr>
          </a:p>
        </p:txBody>
      </p:sp>
      <p:sp>
        <p:nvSpPr>
          <p:cNvPr id="343" name="Google Shape;343;p4"/>
          <p:cNvSpPr txBox="1"/>
          <p:nvPr/>
        </p:nvSpPr>
        <p:spPr>
          <a:xfrm>
            <a:off x="6758247" y="4749957"/>
            <a:ext cx="379739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3200">
                <a:solidFill>
                  <a:schemeClr val="lt1"/>
                </a:solidFill>
                <a:latin typeface="Calibri"/>
                <a:ea typeface="Calibri"/>
                <a:cs typeface="Calibri"/>
                <a:sym typeface="Calibri"/>
              </a:rPr>
              <a:t>NASIB</a:t>
            </a:r>
            <a:endParaRPr b="1" sz="3200">
              <a:solidFill>
                <a:schemeClr val="lt1"/>
              </a:solidFill>
              <a:latin typeface="Calibri"/>
              <a:ea typeface="Calibri"/>
              <a:cs typeface="Calibri"/>
              <a:sym typeface="Calibri"/>
            </a:endParaRPr>
          </a:p>
        </p:txBody>
      </p:sp>
      <p:sp>
        <p:nvSpPr>
          <p:cNvPr id="344" name="Google Shape;344;p4"/>
          <p:cNvSpPr txBox="1"/>
          <p:nvPr/>
        </p:nvSpPr>
        <p:spPr>
          <a:xfrm>
            <a:off x="1421099" y="3083120"/>
            <a:ext cx="3865675"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3200">
                <a:solidFill>
                  <a:schemeClr val="lt1"/>
                </a:solidFill>
                <a:latin typeface="Calibri"/>
                <a:ea typeface="Calibri"/>
                <a:cs typeface="Calibri"/>
                <a:sym typeface="Calibri"/>
              </a:rPr>
              <a:t>YANG MENDASARI LANGKAH SAYA??</a:t>
            </a:r>
            <a:endParaRPr b="1" sz="3200">
              <a:solidFill>
                <a:schemeClr val="lt1"/>
              </a:solidFill>
              <a:latin typeface="Calibri"/>
              <a:ea typeface="Calibri"/>
              <a:cs typeface="Calibri"/>
              <a:sym typeface="Calibri"/>
            </a:endParaRPr>
          </a:p>
        </p:txBody>
      </p:sp>
      <p:sp>
        <p:nvSpPr>
          <p:cNvPr descr="Melangkah ke Rumah Allah | Renungan Kristiani" id="345" name="Google Shape;345;p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Melangkah ke Rumah Allah | Renungan Kristiani" id="346" name="Google Shape;346;p4"/>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7" name="Google Shape;347;p4"/>
          <p:cNvPicPr preferRelativeResize="0"/>
          <p:nvPr/>
        </p:nvPicPr>
        <p:blipFill rotWithShape="1">
          <a:blip r:embed="rId3">
            <a:alphaModFix/>
          </a:blip>
          <a:srcRect b="0" l="0" r="0" t="0"/>
          <a:stretch/>
        </p:blipFill>
        <p:spPr>
          <a:xfrm>
            <a:off x="1065760" y="467417"/>
            <a:ext cx="2871307" cy="18933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descr="Manual Praktis dalam Pengambilan Keputusan yang Lebih Baik - IPQI" id="352" name="Google Shape;352;p5"/>
          <p:cNvPicPr preferRelativeResize="0"/>
          <p:nvPr/>
        </p:nvPicPr>
        <p:blipFill rotWithShape="1">
          <a:blip r:embed="rId3">
            <a:alphaModFix/>
          </a:blip>
          <a:srcRect b="0" l="0" r="0" t="0"/>
          <a:stretch/>
        </p:blipFill>
        <p:spPr>
          <a:xfrm>
            <a:off x="1305099" y="3679202"/>
            <a:ext cx="4773872" cy="3178798"/>
          </a:xfrm>
          <a:prstGeom prst="rect">
            <a:avLst/>
          </a:prstGeom>
          <a:noFill/>
          <a:ln>
            <a:noFill/>
          </a:ln>
        </p:spPr>
      </p:pic>
      <p:pic>
        <p:nvPicPr>
          <p:cNvPr descr="Masalah Yang Sering Terjadi Pada GPS Tracker - PT MST Distributor Indonesia" id="353" name="Google Shape;353;p5"/>
          <p:cNvPicPr preferRelativeResize="0"/>
          <p:nvPr/>
        </p:nvPicPr>
        <p:blipFill rotWithShape="1">
          <a:blip r:embed="rId4">
            <a:alphaModFix/>
          </a:blip>
          <a:srcRect b="0" l="0" r="0" t="0"/>
          <a:stretch/>
        </p:blipFill>
        <p:spPr>
          <a:xfrm>
            <a:off x="1629294" y="674408"/>
            <a:ext cx="4779530" cy="3090987"/>
          </a:xfrm>
          <a:prstGeom prst="rect">
            <a:avLst/>
          </a:prstGeom>
          <a:noFill/>
          <a:ln>
            <a:noFill/>
          </a:ln>
        </p:spPr>
      </p:pic>
      <p:sp>
        <p:nvSpPr>
          <p:cNvPr descr="Mengapa Hidup Banyak Masalah" id="354" name="Google Shape;354;p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55" name="Google Shape;355;p5"/>
          <p:cNvPicPr preferRelativeResize="0"/>
          <p:nvPr/>
        </p:nvPicPr>
        <p:blipFill rotWithShape="1">
          <a:blip r:embed="rId5">
            <a:alphaModFix/>
          </a:blip>
          <a:srcRect b="9396" l="0" r="0" t="6052"/>
          <a:stretch/>
        </p:blipFill>
        <p:spPr>
          <a:xfrm>
            <a:off x="6408823" y="1363288"/>
            <a:ext cx="4994515" cy="42228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descr="Belajar Menjadi Anak Kunci - NTD Indonesia" id="360" name="Google Shape;360;p6"/>
          <p:cNvPicPr preferRelativeResize="0"/>
          <p:nvPr/>
        </p:nvPicPr>
        <p:blipFill rotWithShape="1">
          <a:blip r:embed="rId3">
            <a:alphaModFix/>
          </a:blip>
          <a:srcRect b="0" l="0" r="0" t="0"/>
          <a:stretch/>
        </p:blipFill>
        <p:spPr>
          <a:xfrm>
            <a:off x="8624360" y="1582463"/>
            <a:ext cx="3134923" cy="2601658"/>
          </a:xfrm>
          <a:prstGeom prst="rect">
            <a:avLst/>
          </a:prstGeom>
          <a:noFill/>
          <a:ln>
            <a:noFill/>
          </a:ln>
        </p:spPr>
      </p:pic>
      <p:pic>
        <p:nvPicPr>
          <p:cNvPr descr="Kunci kunci Stok Foto, Kunci kunci Gambar Bebas Royalti | Depositphotos®" id="361" name="Google Shape;361;p6"/>
          <p:cNvPicPr preferRelativeResize="0"/>
          <p:nvPr/>
        </p:nvPicPr>
        <p:blipFill rotWithShape="1">
          <a:blip r:embed="rId4">
            <a:alphaModFix/>
          </a:blip>
          <a:srcRect b="0" l="0" r="0" t="0"/>
          <a:stretch/>
        </p:blipFill>
        <p:spPr>
          <a:xfrm>
            <a:off x="0" y="1753941"/>
            <a:ext cx="3338622" cy="2503967"/>
          </a:xfrm>
          <a:prstGeom prst="rect">
            <a:avLst/>
          </a:prstGeom>
          <a:noFill/>
          <a:ln>
            <a:noFill/>
          </a:ln>
        </p:spPr>
      </p:pic>
      <p:pic>
        <p:nvPicPr>
          <p:cNvPr descr="Mindset - Komunitas Bukalapak" id="362" name="Google Shape;362;p6"/>
          <p:cNvPicPr preferRelativeResize="0"/>
          <p:nvPr/>
        </p:nvPicPr>
        <p:blipFill rotWithShape="1">
          <a:blip r:embed="rId5">
            <a:alphaModFix/>
          </a:blip>
          <a:srcRect b="0" l="7906" r="8547" t="12179"/>
          <a:stretch/>
        </p:blipFill>
        <p:spPr>
          <a:xfrm>
            <a:off x="5514328" y="312737"/>
            <a:ext cx="4080329" cy="2418154"/>
          </a:xfrm>
          <a:prstGeom prst="rect">
            <a:avLst/>
          </a:prstGeom>
          <a:noFill/>
          <a:ln>
            <a:noFill/>
          </a:ln>
        </p:spPr>
      </p:pic>
      <p:sp>
        <p:nvSpPr>
          <p:cNvPr id="363" name="Google Shape;363;p6"/>
          <p:cNvSpPr/>
          <p:nvPr/>
        </p:nvSpPr>
        <p:spPr>
          <a:xfrm>
            <a:off x="2643158" y="2205825"/>
            <a:ext cx="658103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id-ID" sz="4800">
                <a:solidFill>
                  <a:srgbClr val="FF0000"/>
                </a:solidFill>
                <a:latin typeface="Calibri"/>
                <a:ea typeface="Calibri"/>
                <a:cs typeface="Calibri"/>
                <a:sym typeface="Calibri"/>
              </a:rPr>
              <a:t>Mari Kita BENAHI</a:t>
            </a:r>
            <a:r>
              <a:rPr b="1" lang="id-ID" sz="4800">
                <a:solidFill>
                  <a:srgbClr val="0000CC"/>
                </a:solidFill>
                <a:latin typeface="Calibri"/>
                <a:ea typeface="Calibri"/>
                <a:cs typeface="Calibri"/>
                <a:sym typeface="Calibri"/>
              </a:rPr>
              <a:t> </a:t>
            </a:r>
            <a:r>
              <a:rPr b="1" lang="id-ID" sz="4800">
                <a:solidFill>
                  <a:srgbClr val="FF0000"/>
                </a:solidFill>
                <a:latin typeface="Calibri"/>
                <a:ea typeface="Calibri"/>
                <a:cs typeface="Calibri"/>
                <a:sym typeface="Calibri"/>
              </a:rPr>
              <a:t>dulu...</a:t>
            </a:r>
            <a:endParaRPr b="1" sz="4400">
              <a:solidFill>
                <a:srgbClr val="FF0000"/>
              </a:solidFill>
              <a:latin typeface="Calibri"/>
              <a:ea typeface="Calibri"/>
              <a:cs typeface="Calibri"/>
              <a:sym typeface="Calibri"/>
            </a:endParaRPr>
          </a:p>
        </p:txBody>
      </p:sp>
      <p:sp>
        <p:nvSpPr>
          <p:cNvPr descr="Manfaat Memeluk Anak untuk Kesehatan dan Psikologisnya" id="364" name="Google Shape;364;p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Bayi Sehat Sering Tersenyum" id="365" name="Google Shape;365;p6"/>
          <p:cNvPicPr preferRelativeResize="0"/>
          <p:nvPr/>
        </p:nvPicPr>
        <p:blipFill rotWithShape="1">
          <a:blip r:embed="rId6">
            <a:alphaModFix/>
          </a:blip>
          <a:srcRect b="0" l="0" r="0" t="0"/>
          <a:stretch/>
        </p:blipFill>
        <p:spPr>
          <a:xfrm>
            <a:off x="113869" y="47303"/>
            <a:ext cx="3110883" cy="2073922"/>
          </a:xfrm>
          <a:prstGeom prst="rect">
            <a:avLst/>
          </a:prstGeom>
          <a:noFill/>
          <a:ln>
            <a:noFill/>
          </a:ln>
        </p:spPr>
      </p:pic>
      <p:sp>
        <p:nvSpPr>
          <p:cNvPr descr="Manfaat Kumpul Bersama Teman | Indozone.id" id="366" name="Google Shape;366;p6"/>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KEDAI KUNCI PERDA - Home | Facebook" id="367" name="Google Shape;367;p6"/>
          <p:cNvPicPr preferRelativeResize="0"/>
          <p:nvPr/>
        </p:nvPicPr>
        <p:blipFill rotWithShape="1">
          <a:blip r:embed="rId7">
            <a:alphaModFix/>
          </a:blip>
          <a:srcRect b="0" l="0" r="0" t="0"/>
          <a:stretch/>
        </p:blipFill>
        <p:spPr>
          <a:xfrm>
            <a:off x="307975" y="4257908"/>
            <a:ext cx="2476500" cy="1847851"/>
          </a:xfrm>
          <a:prstGeom prst="rect">
            <a:avLst/>
          </a:prstGeom>
          <a:noFill/>
          <a:ln>
            <a:noFill/>
          </a:ln>
        </p:spPr>
      </p:pic>
      <p:sp>
        <p:nvSpPr>
          <p:cNvPr descr="10 Dokter Indonesia yang Cakep, Bikin Kamu Gak Takut Disuntik!" id="368" name="Google Shape;368;p6"/>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Universitas Di Bogor cover" id="369" name="Google Shape;369;p6"/>
          <p:cNvPicPr preferRelativeResize="0"/>
          <p:nvPr/>
        </p:nvPicPr>
        <p:blipFill rotWithShape="1">
          <a:blip r:embed="rId8">
            <a:alphaModFix/>
          </a:blip>
          <a:srcRect b="0" l="0" r="0" t="0"/>
          <a:stretch/>
        </p:blipFill>
        <p:spPr>
          <a:xfrm>
            <a:off x="3338622" y="3876648"/>
            <a:ext cx="5619750" cy="2809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25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Benarkah Gelar Sarjana Dapat Mengantarkan Anda Menuju Sukses? Halaman 3 -  Kompasiana.com" id="374" name="Google Shape;374;p7"/>
          <p:cNvPicPr preferRelativeResize="0"/>
          <p:nvPr/>
        </p:nvPicPr>
        <p:blipFill rotWithShape="1">
          <a:blip r:embed="rId3">
            <a:alphaModFix/>
          </a:blip>
          <a:srcRect b="0" l="0" r="0" t="0"/>
          <a:stretch/>
        </p:blipFill>
        <p:spPr>
          <a:xfrm>
            <a:off x="8484926" y="4320327"/>
            <a:ext cx="2579313" cy="2579314"/>
          </a:xfrm>
          <a:prstGeom prst="rect">
            <a:avLst/>
          </a:prstGeom>
          <a:noFill/>
          <a:ln>
            <a:noFill/>
          </a:ln>
        </p:spPr>
      </p:pic>
      <p:grpSp>
        <p:nvGrpSpPr>
          <p:cNvPr id="375" name="Google Shape;375;p7"/>
          <p:cNvGrpSpPr/>
          <p:nvPr/>
        </p:nvGrpSpPr>
        <p:grpSpPr>
          <a:xfrm>
            <a:off x="1181182" y="1083278"/>
            <a:ext cx="9650978" cy="839215"/>
            <a:chOff x="2357" y="719236"/>
            <a:chExt cx="9650978" cy="839215"/>
          </a:xfrm>
        </p:grpSpPr>
        <p:sp>
          <p:nvSpPr>
            <p:cNvPr id="376" name="Google Shape;376;p7"/>
            <p:cNvSpPr/>
            <p:nvPr/>
          </p:nvSpPr>
          <p:spPr>
            <a:xfrm>
              <a:off x="2357" y="719236"/>
              <a:ext cx="2098038" cy="839215"/>
            </a:xfrm>
            <a:prstGeom prst="chevron">
              <a:avLst>
                <a:gd fmla="val 50000"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txBox="1"/>
            <p:nvPr/>
          </p:nvSpPr>
          <p:spPr>
            <a:xfrm>
              <a:off x="421965" y="719236"/>
              <a:ext cx="1258823" cy="839215"/>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lang="id-ID" sz="1800">
                  <a:solidFill>
                    <a:schemeClr val="lt1"/>
                  </a:solidFill>
                  <a:latin typeface="Calibri"/>
                  <a:ea typeface="Calibri"/>
                  <a:cs typeface="Calibri"/>
                  <a:sym typeface="Calibri"/>
                </a:rPr>
                <a:t>Tentukan Progdi</a:t>
              </a:r>
              <a:endParaRPr sz="1800">
                <a:solidFill>
                  <a:schemeClr val="lt1"/>
                </a:solidFill>
                <a:latin typeface="Calibri"/>
                <a:ea typeface="Calibri"/>
                <a:cs typeface="Calibri"/>
                <a:sym typeface="Calibri"/>
              </a:endParaRPr>
            </a:p>
          </p:txBody>
        </p:sp>
        <p:sp>
          <p:nvSpPr>
            <p:cNvPr id="378" name="Google Shape;378;p7"/>
            <p:cNvSpPr/>
            <p:nvPr/>
          </p:nvSpPr>
          <p:spPr>
            <a:xfrm>
              <a:off x="1890592" y="719236"/>
              <a:ext cx="2098038" cy="839215"/>
            </a:xfrm>
            <a:prstGeom prst="chevron">
              <a:avLst>
                <a:gd fmla="val 50000" name="adj"/>
              </a:avLst>
            </a:prstGeom>
            <a:solidFill>
              <a:srgbClr val="93F31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txBox="1"/>
            <p:nvPr/>
          </p:nvSpPr>
          <p:spPr>
            <a:xfrm>
              <a:off x="2310200" y="719236"/>
              <a:ext cx="1258823" cy="839215"/>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lang="id-ID" sz="1800">
                  <a:solidFill>
                    <a:schemeClr val="lt1"/>
                  </a:solidFill>
                  <a:latin typeface="Calibri"/>
                  <a:ea typeface="Calibri"/>
                  <a:cs typeface="Calibri"/>
                  <a:sym typeface="Calibri"/>
                </a:rPr>
                <a:t>Maksimal SKS</a:t>
              </a:r>
              <a:endParaRPr sz="1800">
                <a:solidFill>
                  <a:schemeClr val="lt1"/>
                </a:solidFill>
                <a:latin typeface="Calibri"/>
                <a:ea typeface="Calibri"/>
                <a:cs typeface="Calibri"/>
                <a:sym typeface="Calibri"/>
              </a:endParaRPr>
            </a:p>
          </p:txBody>
        </p:sp>
        <p:sp>
          <p:nvSpPr>
            <p:cNvPr id="380" name="Google Shape;380;p7"/>
            <p:cNvSpPr/>
            <p:nvPr/>
          </p:nvSpPr>
          <p:spPr>
            <a:xfrm>
              <a:off x="3778827" y="719236"/>
              <a:ext cx="2098038" cy="839215"/>
            </a:xfrm>
            <a:prstGeom prst="chevron">
              <a:avLst>
                <a:gd fmla="val 50000" name="adj"/>
              </a:avLst>
            </a:prstGeom>
            <a:solidFill>
              <a:srgbClr val="2EE84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txBox="1"/>
            <p:nvPr/>
          </p:nvSpPr>
          <p:spPr>
            <a:xfrm>
              <a:off x="4198435" y="719236"/>
              <a:ext cx="1258823" cy="839215"/>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lang="id-ID" sz="1800">
                  <a:solidFill>
                    <a:schemeClr val="lt1"/>
                  </a:solidFill>
                  <a:latin typeface="Calibri"/>
                  <a:ea typeface="Calibri"/>
                  <a:cs typeface="Calibri"/>
                  <a:sym typeface="Calibri"/>
                </a:rPr>
                <a:t>Rajin Kuliah</a:t>
              </a:r>
              <a:endParaRPr sz="1800">
                <a:solidFill>
                  <a:schemeClr val="lt1"/>
                </a:solidFill>
                <a:latin typeface="Calibri"/>
                <a:ea typeface="Calibri"/>
                <a:cs typeface="Calibri"/>
                <a:sym typeface="Calibri"/>
              </a:endParaRPr>
            </a:p>
          </p:txBody>
        </p:sp>
        <p:sp>
          <p:nvSpPr>
            <p:cNvPr id="382" name="Google Shape;382;p7"/>
            <p:cNvSpPr/>
            <p:nvPr/>
          </p:nvSpPr>
          <p:spPr>
            <a:xfrm>
              <a:off x="5667062" y="719236"/>
              <a:ext cx="2098038" cy="839215"/>
            </a:xfrm>
            <a:prstGeom prst="chevron">
              <a:avLst>
                <a:gd fmla="val 50000" name="adj"/>
              </a:avLst>
            </a:prstGeom>
            <a:solidFill>
              <a:srgbClr val="44DE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txBox="1"/>
            <p:nvPr/>
          </p:nvSpPr>
          <p:spPr>
            <a:xfrm>
              <a:off x="6086670" y="719236"/>
              <a:ext cx="1258823" cy="839215"/>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lang="id-ID" sz="1800">
                  <a:solidFill>
                    <a:schemeClr val="lt1"/>
                  </a:solidFill>
                  <a:latin typeface="Calibri"/>
                  <a:ea typeface="Calibri"/>
                  <a:cs typeface="Calibri"/>
                  <a:sym typeface="Calibri"/>
                </a:rPr>
                <a:t>Selesaikan semua Tugas</a:t>
              </a:r>
              <a:endParaRPr sz="1800">
                <a:solidFill>
                  <a:schemeClr val="lt1"/>
                </a:solidFill>
                <a:latin typeface="Calibri"/>
                <a:ea typeface="Calibri"/>
                <a:cs typeface="Calibri"/>
                <a:sym typeface="Calibri"/>
              </a:endParaRPr>
            </a:p>
          </p:txBody>
        </p:sp>
        <p:sp>
          <p:nvSpPr>
            <p:cNvPr id="384" name="Google Shape;384;p7"/>
            <p:cNvSpPr/>
            <p:nvPr/>
          </p:nvSpPr>
          <p:spPr>
            <a:xfrm>
              <a:off x="7555297" y="719236"/>
              <a:ext cx="2098038" cy="839215"/>
            </a:xfrm>
            <a:prstGeom prst="chevron">
              <a:avLst>
                <a:gd fmla="val 50000" name="adj"/>
              </a:avLst>
            </a:prstGeom>
            <a:solidFill>
              <a:srgbClr val="5999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txBox="1"/>
            <p:nvPr/>
          </p:nvSpPr>
          <p:spPr>
            <a:xfrm>
              <a:off x="7974905" y="719236"/>
              <a:ext cx="1258823" cy="839215"/>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lang="id-ID" sz="1800">
                  <a:solidFill>
                    <a:schemeClr val="lt1"/>
                  </a:solidFill>
                  <a:latin typeface="Calibri"/>
                  <a:ea typeface="Calibri"/>
                  <a:cs typeface="Calibri"/>
                  <a:sym typeface="Calibri"/>
                </a:rPr>
                <a:t>Selesaikan Skripsi</a:t>
              </a:r>
              <a:endParaRPr sz="1800">
                <a:solidFill>
                  <a:schemeClr val="lt1"/>
                </a:solidFill>
                <a:latin typeface="Calibri"/>
                <a:ea typeface="Calibri"/>
                <a:cs typeface="Calibri"/>
                <a:sym typeface="Calibri"/>
              </a:endParaRPr>
            </a:p>
          </p:txBody>
        </p:sp>
      </p:grpSp>
      <p:sp>
        <p:nvSpPr>
          <p:cNvPr id="386" name="Google Shape;386;p7"/>
          <p:cNvSpPr/>
          <p:nvPr/>
        </p:nvSpPr>
        <p:spPr>
          <a:xfrm>
            <a:off x="349266" y="-12983"/>
            <a:ext cx="62564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id-ID" sz="5400" cap="none">
                <a:solidFill>
                  <a:schemeClr val="accent1"/>
                </a:solidFill>
                <a:latin typeface="Calibri"/>
                <a:ea typeface="Calibri"/>
                <a:cs typeface="Calibri"/>
                <a:sym typeface="Calibri"/>
              </a:rPr>
              <a:t>Strategi Kuliah Sukses</a:t>
            </a:r>
            <a:endParaRPr b="0" sz="5400" cap="none">
              <a:solidFill>
                <a:schemeClr val="accent1"/>
              </a:solidFill>
              <a:latin typeface="Calibri"/>
              <a:ea typeface="Calibri"/>
              <a:cs typeface="Calibri"/>
              <a:sym typeface="Calibri"/>
            </a:endParaRPr>
          </a:p>
        </p:txBody>
      </p:sp>
      <p:pic>
        <p:nvPicPr>
          <p:cNvPr descr="Manajemen Waktu – Pengertian, Cara, Manfaat, Fungsi" id="387" name="Google Shape;387;p7"/>
          <p:cNvPicPr preferRelativeResize="0"/>
          <p:nvPr/>
        </p:nvPicPr>
        <p:blipFill rotWithShape="1">
          <a:blip r:embed="rId4">
            <a:alphaModFix/>
          </a:blip>
          <a:srcRect b="0" l="8777" r="14073" t="15418"/>
          <a:stretch/>
        </p:blipFill>
        <p:spPr>
          <a:xfrm>
            <a:off x="4982021" y="4144017"/>
            <a:ext cx="2830699" cy="1862050"/>
          </a:xfrm>
          <a:prstGeom prst="rect">
            <a:avLst/>
          </a:prstGeom>
          <a:noFill/>
          <a:ln>
            <a:noFill/>
          </a:ln>
        </p:spPr>
      </p:pic>
      <p:pic>
        <p:nvPicPr>
          <p:cNvPr descr="Pengertian Networking Dalam Bisnis Dan Cara Membangunnya" id="388" name="Google Shape;388;p7"/>
          <p:cNvPicPr preferRelativeResize="0"/>
          <p:nvPr/>
        </p:nvPicPr>
        <p:blipFill rotWithShape="1">
          <a:blip r:embed="rId5">
            <a:alphaModFix/>
          </a:blip>
          <a:srcRect b="0" l="0" r="0" t="0"/>
          <a:stretch/>
        </p:blipFill>
        <p:spPr>
          <a:xfrm>
            <a:off x="798154" y="4655127"/>
            <a:ext cx="2555968" cy="2176601"/>
          </a:xfrm>
          <a:prstGeom prst="rect">
            <a:avLst/>
          </a:prstGeom>
          <a:noFill/>
          <a:ln>
            <a:noFill/>
          </a:ln>
        </p:spPr>
      </p:pic>
      <p:pic>
        <p:nvPicPr>
          <p:cNvPr descr="Tips Cari Kerja untuk yang Minim Pengalaman – TopCareerID" id="389" name="Google Shape;389;p7"/>
          <p:cNvPicPr preferRelativeResize="0"/>
          <p:nvPr/>
        </p:nvPicPr>
        <p:blipFill rotWithShape="1">
          <a:blip r:embed="rId6">
            <a:alphaModFix/>
          </a:blip>
          <a:srcRect b="0" l="0" r="0" t="0"/>
          <a:stretch/>
        </p:blipFill>
        <p:spPr>
          <a:xfrm>
            <a:off x="8988917" y="2394474"/>
            <a:ext cx="2793780" cy="1657643"/>
          </a:xfrm>
          <a:prstGeom prst="rect">
            <a:avLst/>
          </a:prstGeom>
          <a:noFill/>
          <a:ln>
            <a:noFill/>
          </a:ln>
        </p:spPr>
      </p:pic>
      <p:pic>
        <p:nvPicPr>
          <p:cNvPr descr="Penting Ga Sih Ikut Organisasi Saat Kuliah?" id="390" name="Google Shape;390;p7"/>
          <p:cNvPicPr preferRelativeResize="0"/>
          <p:nvPr/>
        </p:nvPicPr>
        <p:blipFill rotWithShape="1">
          <a:blip r:embed="rId7">
            <a:alphaModFix/>
          </a:blip>
          <a:srcRect b="0" l="0" r="0" t="0"/>
          <a:stretch/>
        </p:blipFill>
        <p:spPr>
          <a:xfrm>
            <a:off x="556953" y="2277688"/>
            <a:ext cx="3624349" cy="2038697"/>
          </a:xfrm>
          <a:prstGeom prst="rect">
            <a:avLst/>
          </a:prstGeom>
          <a:noFill/>
          <a:ln>
            <a:noFill/>
          </a:ln>
        </p:spPr>
      </p:pic>
      <p:pic>
        <p:nvPicPr>
          <p:cNvPr descr="Sertifikasi Kompetensi - Polibatam" id="391" name="Google Shape;391;p7"/>
          <p:cNvPicPr preferRelativeResize="0"/>
          <p:nvPr/>
        </p:nvPicPr>
        <p:blipFill rotWithShape="1">
          <a:blip r:embed="rId8">
            <a:alphaModFix/>
          </a:blip>
          <a:srcRect b="62607" l="9723" r="5875" t="6838"/>
          <a:stretch/>
        </p:blipFill>
        <p:spPr>
          <a:xfrm>
            <a:off x="4580114" y="2394474"/>
            <a:ext cx="3965370" cy="17313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8"/>
          <p:cNvSpPr/>
          <p:nvPr/>
        </p:nvSpPr>
        <p:spPr>
          <a:xfrm>
            <a:off x="2276812" y="1295667"/>
            <a:ext cx="1488245" cy="768000"/>
          </a:xfrm>
          <a:prstGeom prst="homePlate">
            <a:avLst>
              <a:gd fmla="val 54918"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397" name="Google Shape;397;p8"/>
          <p:cNvSpPr/>
          <p:nvPr/>
        </p:nvSpPr>
        <p:spPr>
          <a:xfrm>
            <a:off x="3470697" y="1295667"/>
            <a:ext cx="7505544" cy="768000"/>
          </a:xfrm>
          <a:custGeom>
            <a:rect b="b" l="l" r="r" t="t"/>
            <a:pathLst>
              <a:path extrusionOk="0" h="792000" w="6460280">
                <a:moveTo>
                  <a:pt x="0" y="0"/>
                </a:moveTo>
                <a:lnTo>
                  <a:pt x="6460280" y="0"/>
                </a:lnTo>
                <a:lnTo>
                  <a:pt x="6460280" y="792000"/>
                </a:lnTo>
                <a:lnTo>
                  <a:pt x="0" y="792000"/>
                </a:lnTo>
                <a:lnTo>
                  <a:pt x="396000" y="396000"/>
                </a:lnTo>
                <a:close/>
              </a:path>
            </a:pathLst>
          </a:custGeom>
          <a:solidFill>
            <a:schemeClr val="lt1"/>
          </a:solidFill>
          <a:ln cap="flat" cmpd="sng" w="38100">
            <a:solidFill>
              <a:schemeClr val="accent1"/>
            </a:solidFill>
            <a:prstDash val="solid"/>
            <a:miter lim="800000"/>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398" name="Google Shape;398;p8"/>
          <p:cNvSpPr txBox="1"/>
          <p:nvPr/>
        </p:nvSpPr>
        <p:spPr>
          <a:xfrm>
            <a:off x="2385710" y="1401027"/>
            <a:ext cx="806185" cy="574453"/>
          </a:xfrm>
          <a:prstGeom prst="rect">
            <a:avLst/>
          </a:prstGeom>
          <a:noFill/>
          <a:ln>
            <a:noFill/>
          </a:ln>
        </p:spPr>
        <p:txBody>
          <a:bodyPr anchorCtr="0" anchor="ctr" bIns="0" lIns="91425" spcFirstLastPara="1" rIns="91425" wrap="square" tIns="0">
            <a:spAutoFit/>
          </a:bodyPr>
          <a:lstStyle/>
          <a:p>
            <a:pPr indent="0" lvl="0" marL="0" marR="0" rtl="0" algn="l">
              <a:spcBef>
                <a:spcPts val="0"/>
              </a:spcBef>
              <a:spcAft>
                <a:spcPts val="0"/>
              </a:spcAft>
              <a:buNone/>
            </a:pPr>
            <a:r>
              <a:rPr b="1" lang="id-ID" sz="3733">
                <a:solidFill>
                  <a:schemeClr val="lt1"/>
                </a:solidFill>
                <a:latin typeface="Calibri"/>
                <a:ea typeface="Calibri"/>
                <a:cs typeface="Calibri"/>
                <a:sym typeface="Calibri"/>
              </a:rPr>
              <a:t>01</a:t>
            </a:r>
            <a:endParaRPr/>
          </a:p>
        </p:txBody>
      </p:sp>
      <p:sp>
        <p:nvSpPr>
          <p:cNvPr id="399" name="Google Shape;399;p8"/>
          <p:cNvSpPr txBox="1"/>
          <p:nvPr/>
        </p:nvSpPr>
        <p:spPr>
          <a:xfrm>
            <a:off x="3993257" y="1453964"/>
            <a:ext cx="6460424"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133">
                <a:solidFill>
                  <a:schemeClr val="dk1"/>
                </a:solidFill>
                <a:latin typeface="Calibri"/>
                <a:ea typeface="Calibri"/>
                <a:cs typeface="Calibri"/>
                <a:sym typeface="Calibri"/>
              </a:rPr>
              <a:t>Kenali passionmu</a:t>
            </a:r>
            <a:endParaRPr b="1" sz="2133">
              <a:solidFill>
                <a:schemeClr val="dk1"/>
              </a:solidFill>
              <a:latin typeface="Calibri"/>
              <a:ea typeface="Calibri"/>
              <a:cs typeface="Calibri"/>
              <a:sym typeface="Calibri"/>
            </a:endParaRPr>
          </a:p>
        </p:txBody>
      </p:sp>
      <p:sp>
        <p:nvSpPr>
          <p:cNvPr id="400" name="Google Shape;400;p8"/>
          <p:cNvSpPr/>
          <p:nvPr/>
        </p:nvSpPr>
        <p:spPr>
          <a:xfrm>
            <a:off x="2276812" y="2226168"/>
            <a:ext cx="1488245" cy="768000"/>
          </a:xfrm>
          <a:prstGeom prst="homePlate">
            <a:avLst>
              <a:gd fmla="val 54918" name="adj"/>
            </a:avLst>
          </a:prstGeom>
          <a:solidFill>
            <a:schemeClr val="accent2"/>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01" name="Google Shape;401;p8"/>
          <p:cNvSpPr/>
          <p:nvPr/>
        </p:nvSpPr>
        <p:spPr>
          <a:xfrm>
            <a:off x="3470697" y="2226168"/>
            <a:ext cx="7505544" cy="768000"/>
          </a:xfrm>
          <a:custGeom>
            <a:rect b="b" l="l" r="r" t="t"/>
            <a:pathLst>
              <a:path extrusionOk="0" h="792000" w="6460280">
                <a:moveTo>
                  <a:pt x="0" y="0"/>
                </a:moveTo>
                <a:lnTo>
                  <a:pt x="6460280" y="0"/>
                </a:lnTo>
                <a:lnTo>
                  <a:pt x="6460280" y="792000"/>
                </a:lnTo>
                <a:lnTo>
                  <a:pt x="0" y="792000"/>
                </a:lnTo>
                <a:lnTo>
                  <a:pt x="396000" y="396000"/>
                </a:lnTo>
                <a:close/>
              </a:path>
            </a:pathLst>
          </a:custGeom>
          <a:solidFill>
            <a:schemeClr val="lt1"/>
          </a:solidFill>
          <a:ln cap="flat" cmpd="sng" w="38100">
            <a:solidFill>
              <a:schemeClr val="accent2"/>
            </a:solidFill>
            <a:prstDash val="solid"/>
            <a:miter lim="800000"/>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02" name="Google Shape;402;p8"/>
          <p:cNvSpPr txBox="1"/>
          <p:nvPr/>
        </p:nvSpPr>
        <p:spPr>
          <a:xfrm>
            <a:off x="2385710" y="2331528"/>
            <a:ext cx="806185" cy="574453"/>
          </a:xfrm>
          <a:prstGeom prst="rect">
            <a:avLst/>
          </a:prstGeom>
          <a:noFill/>
          <a:ln>
            <a:noFill/>
          </a:ln>
        </p:spPr>
        <p:txBody>
          <a:bodyPr anchorCtr="0" anchor="ctr" bIns="0" lIns="91425" spcFirstLastPara="1" rIns="91425" wrap="square" tIns="0">
            <a:spAutoFit/>
          </a:bodyPr>
          <a:lstStyle/>
          <a:p>
            <a:pPr indent="0" lvl="0" marL="0" marR="0" rtl="0" algn="l">
              <a:spcBef>
                <a:spcPts val="0"/>
              </a:spcBef>
              <a:spcAft>
                <a:spcPts val="0"/>
              </a:spcAft>
              <a:buNone/>
            </a:pPr>
            <a:r>
              <a:rPr b="1" lang="id-ID" sz="3733">
                <a:solidFill>
                  <a:schemeClr val="lt1"/>
                </a:solidFill>
                <a:latin typeface="Calibri"/>
                <a:ea typeface="Calibri"/>
                <a:cs typeface="Calibri"/>
                <a:sym typeface="Calibri"/>
              </a:rPr>
              <a:t>02</a:t>
            </a:r>
            <a:endParaRPr/>
          </a:p>
        </p:txBody>
      </p:sp>
      <p:sp>
        <p:nvSpPr>
          <p:cNvPr id="403" name="Google Shape;403;p8"/>
          <p:cNvSpPr/>
          <p:nvPr/>
        </p:nvSpPr>
        <p:spPr>
          <a:xfrm>
            <a:off x="2276812" y="3156670"/>
            <a:ext cx="1488245" cy="768000"/>
          </a:xfrm>
          <a:prstGeom prst="homePlate">
            <a:avLst>
              <a:gd fmla="val 54918" name="adj"/>
            </a:avLst>
          </a:prstGeom>
          <a:solidFill>
            <a:schemeClr val="accent3"/>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04" name="Google Shape;404;p8"/>
          <p:cNvSpPr/>
          <p:nvPr/>
        </p:nvSpPr>
        <p:spPr>
          <a:xfrm>
            <a:off x="3470697" y="3156670"/>
            <a:ext cx="7505544" cy="768000"/>
          </a:xfrm>
          <a:custGeom>
            <a:rect b="b" l="l" r="r" t="t"/>
            <a:pathLst>
              <a:path extrusionOk="0" h="792000" w="6460280">
                <a:moveTo>
                  <a:pt x="0" y="0"/>
                </a:moveTo>
                <a:lnTo>
                  <a:pt x="6460280" y="0"/>
                </a:lnTo>
                <a:lnTo>
                  <a:pt x="6460280" y="792000"/>
                </a:lnTo>
                <a:lnTo>
                  <a:pt x="0" y="792000"/>
                </a:lnTo>
                <a:lnTo>
                  <a:pt x="396000" y="396000"/>
                </a:lnTo>
                <a:close/>
              </a:path>
            </a:pathLst>
          </a:custGeom>
          <a:solidFill>
            <a:schemeClr val="lt1"/>
          </a:solidFill>
          <a:ln cap="flat" cmpd="sng" w="38100">
            <a:solidFill>
              <a:schemeClr val="accent3"/>
            </a:solidFill>
            <a:prstDash val="solid"/>
            <a:miter lim="800000"/>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05" name="Google Shape;405;p8"/>
          <p:cNvSpPr txBox="1"/>
          <p:nvPr/>
        </p:nvSpPr>
        <p:spPr>
          <a:xfrm>
            <a:off x="2385710" y="3262029"/>
            <a:ext cx="806185" cy="574453"/>
          </a:xfrm>
          <a:prstGeom prst="rect">
            <a:avLst/>
          </a:prstGeom>
          <a:noFill/>
          <a:ln>
            <a:noFill/>
          </a:ln>
        </p:spPr>
        <p:txBody>
          <a:bodyPr anchorCtr="0" anchor="ctr" bIns="0" lIns="91425" spcFirstLastPara="1" rIns="91425" wrap="square" tIns="0">
            <a:spAutoFit/>
          </a:bodyPr>
          <a:lstStyle/>
          <a:p>
            <a:pPr indent="0" lvl="0" marL="0" marR="0" rtl="0" algn="l">
              <a:spcBef>
                <a:spcPts val="0"/>
              </a:spcBef>
              <a:spcAft>
                <a:spcPts val="0"/>
              </a:spcAft>
              <a:buNone/>
            </a:pPr>
            <a:r>
              <a:rPr b="1" lang="id-ID" sz="3733">
                <a:solidFill>
                  <a:schemeClr val="lt1"/>
                </a:solidFill>
                <a:latin typeface="Calibri"/>
                <a:ea typeface="Calibri"/>
                <a:cs typeface="Calibri"/>
                <a:sym typeface="Calibri"/>
              </a:rPr>
              <a:t>03</a:t>
            </a:r>
            <a:endParaRPr/>
          </a:p>
        </p:txBody>
      </p:sp>
      <p:sp>
        <p:nvSpPr>
          <p:cNvPr id="406" name="Google Shape;406;p8"/>
          <p:cNvSpPr/>
          <p:nvPr/>
        </p:nvSpPr>
        <p:spPr>
          <a:xfrm>
            <a:off x="2276812" y="4087171"/>
            <a:ext cx="1488245" cy="768000"/>
          </a:xfrm>
          <a:prstGeom prst="homePlate">
            <a:avLst>
              <a:gd fmla="val 54918" name="adj"/>
            </a:avLst>
          </a:prstGeom>
          <a:solidFill>
            <a:schemeClr val="accent4"/>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07" name="Google Shape;407;p8"/>
          <p:cNvSpPr/>
          <p:nvPr/>
        </p:nvSpPr>
        <p:spPr>
          <a:xfrm>
            <a:off x="3470697" y="4087171"/>
            <a:ext cx="7505544" cy="768000"/>
          </a:xfrm>
          <a:custGeom>
            <a:rect b="b" l="l" r="r" t="t"/>
            <a:pathLst>
              <a:path extrusionOk="0" h="792000" w="6460280">
                <a:moveTo>
                  <a:pt x="0" y="0"/>
                </a:moveTo>
                <a:lnTo>
                  <a:pt x="6460280" y="0"/>
                </a:lnTo>
                <a:lnTo>
                  <a:pt x="6460280" y="792000"/>
                </a:lnTo>
                <a:lnTo>
                  <a:pt x="0" y="792000"/>
                </a:lnTo>
                <a:lnTo>
                  <a:pt x="396000" y="396000"/>
                </a:lnTo>
                <a:close/>
              </a:path>
            </a:pathLst>
          </a:custGeom>
          <a:solidFill>
            <a:schemeClr val="lt1"/>
          </a:solidFill>
          <a:ln cap="flat" cmpd="sng" w="38100">
            <a:solidFill>
              <a:schemeClr val="accent4"/>
            </a:solidFill>
            <a:prstDash val="solid"/>
            <a:miter lim="800000"/>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08" name="Google Shape;408;p8"/>
          <p:cNvSpPr txBox="1"/>
          <p:nvPr/>
        </p:nvSpPr>
        <p:spPr>
          <a:xfrm>
            <a:off x="2385710" y="4192531"/>
            <a:ext cx="806185" cy="574453"/>
          </a:xfrm>
          <a:prstGeom prst="rect">
            <a:avLst/>
          </a:prstGeom>
          <a:noFill/>
          <a:ln>
            <a:noFill/>
          </a:ln>
        </p:spPr>
        <p:txBody>
          <a:bodyPr anchorCtr="0" anchor="ctr" bIns="0" lIns="91425" spcFirstLastPara="1" rIns="91425" wrap="square" tIns="0">
            <a:spAutoFit/>
          </a:bodyPr>
          <a:lstStyle/>
          <a:p>
            <a:pPr indent="0" lvl="0" marL="0" marR="0" rtl="0" algn="l">
              <a:spcBef>
                <a:spcPts val="0"/>
              </a:spcBef>
              <a:spcAft>
                <a:spcPts val="0"/>
              </a:spcAft>
              <a:buNone/>
            </a:pPr>
            <a:r>
              <a:rPr b="1" lang="id-ID" sz="3733">
                <a:solidFill>
                  <a:schemeClr val="lt1"/>
                </a:solidFill>
                <a:latin typeface="Calibri"/>
                <a:ea typeface="Calibri"/>
                <a:cs typeface="Calibri"/>
                <a:sym typeface="Calibri"/>
              </a:rPr>
              <a:t>04</a:t>
            </a:r>
            <a:endParaRPr/>
          </a:p>
        </p:txBody>
      </p:sp>
      <p:sp>
        <p:nvSpPr>
          <p:cNvPr id="409" name="Google Shape;409;p8"/>
          <p:cNvSpPr/>
          <p:nvPr/>
        </p:nvSpPr>
        <p:spPr>
          <a:xfrm>
            <a:off x="2276812" y="5017670"/>
            <a:ext cx="1488245" cy="768000"/>
          </a:xfrm>
          <a:prstGeom prst="homePlate">
            <a:avLst>
              <a:gd fmla="val 54918" name="adj"/>
            </a:avLst>
          </a:prstGeom>
          <a:solidFill>
            <a:schemeClr val="accent5"/>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10" name="Google Shape;410;p8"/>
          <p:cNvSpPr/>
          <p:nvPr/>
        </p:nvSpPr>
        <p:spPr>
          <a:xfrm>
            <a:off x="3470697" y="5026255"/>
            <a:ext cx="7505544" cy="768000"/>
          </a:xfrm>
          <a:custGeom>
            <a:rect b="b" l="l" r="r" t="t"/>
            <a:pathLst>
              <a:path extrusionOk="0" h="792000" w="6460280">
                <a:moveTo>
                  <a:pt x="0" y="0"/>
                </a:moveTo>
                <a:lnTo>
                  <a:pt x="6460280" y="0"/>
                </a:lnTo>
                <a:lnTo>
                  <a:pt x="6460280" y="792000"/>
                </a:lnTo>
                <a:lnTo>
                  <a:pt x="0" y="792000"/>
                </a:lnTo>
                <a:lnTo>
                  <a:pt x="396000" y="396000"/>
                </a:lnTo>
                <a:close/>
              </a:path>
            </a:pathLst>
          </a:custGeom>
          <a:solidFill>
            <a:schemeClr val="lt1"/>
          </a:solidFill>
          <a:ln cap="flat" cmpd="sng" w="38100">
            <a:solidFill>
              <a:schemeClr val="accent5"/>
            </a:solidFill>
            <a:prstDash val="solid"/>
            <a:miter lim="800000"/>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11" name="Google Shape;411;p8"/>
          <p:cNvSpPr txBox="1"/>
          <p:nvPr/>
        </p:nvSpPr>
        <p:spPr>
          <a:xfrm>
            <a:off x="2385710" y="5123029"/>
            <a:ext cx="806185" cy="574453"/>
          </a:xfrm>
          <a:prstGeom prst="rect">
            <a:avLst/>
          </a:prstGeom>
          <a:noFill/>
          <a:ln>
            <a:noFill/>
          </a:ln>
        </p:spPr>
        <p:txBody>
          <a:bodyPr anchorCtr="0" anchor="ctr" bIns="0" lIns="91425" spcFirstLastPara="1" rIns="91425" wrap="square" tIns="0">
            <a:spAutoFit/>
          </a:bodyPr>
          <a:lstStyle/>
          <a:p>
            <a:pPr indent="0" lvl="0" marL="0" marR="0" rtl="0" algn="l">
              <a:spcBef>
                <a:spcPts val="0"/>
              </a:spcBef>
              <a:spcAft>
                <a:spcPts val="0"/>
              </a:spcAft>
              <a:buNone/>
            </a:pPr>
            <a:r>
              <a:rPr b="1" lang="id-ID" sz="3733">
                <a:solidFill>
                  <a:schemeClr val="lt1"/>
                </a:solidFill>
                <a:latin typeface="Calibri"/>
                <a:ea typeface="Calibri"/>
                <a:cs typeface="Calibri"/>
                <a:sym typeface="Calibri"/>
              </a:rPr>
              <a:t>05</a:t>
            </a:r>
            <a:endParaRPr/>
          </a:p>
        </p:txBody>
      </p:sp>
      <p:sp>
        <p:nvSpPr>
          <p:cNvPr id="412" name="Google Shape;412;p8"/>
          <p:cNvSpPr txBox="1"/>
          <p:nvPr/>
        </p:nvSpPr>
        <p:spPr>
          <a:xfrm>
            <a:off x="3996080" y="2393051"/>
            <a:ext cx="6460424"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133">
                <a:solidFill>
                  <a:schemeClr val="dk1"/>
                </a:solidFill>
                <a:latin typeface="Calibri"/>
                <a:ea typeface="Calibri"/>
                <a:cs typeface="Calibri"/>
                <a:sym typeface="Calibri"/>
              </a:rPr>
              <a:t>Biasakan lakukan kegiatan yang punya dampak</a:t>
            </a:r>
            <a:endParaRPr b="1" sz="2133">
              <a:solidFill>
                <a:schemeClr val="dk1"/>
              </a:solidFill>
              <a:latin typeface="Calibri"/>
              <a:ea typeface="Calibri"/>
              <a:cs typeface="Calibri"/>
              <a:sym typeface="Calibri"/>
            </a:endParaRPr>
          </a:p>
        </p:txBody>
      </p:sp>
      <p:sp>
        <p:nvSpPr>
          <p:cNvPr id="413" name="Google Shape;413;p8"/>
          <p:cNvSpPr txBox="1"/>
          <p:nvPr/>
        </p:nvSpPr>
        <p:spPr>
          <a:xfrm>
            <a:off x="4043860" y="3337542"/>
            <a:ext cx="6460424"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133">
                <a:solidFill>
                  <a:schemeClr val="dk1"/>
                </a:solidFill>
                <a:latin typeface="Calibri"/>
                <a:ea typeface="Calibri"/>
                <a:cs typeface="Calibri"/>
                <a:sym typeface="Calibri"/>
              </a:rPr>
              <a:t>Selalu berinovasi mengikuti jaman</a:t>
            </a:r>
            <a:endParaRPr b="1" sz="2133">
              <a:solidFill>
                <a:schemeClr val="dk1"/>
              </a:solidFill>
              <a:latin typeface="Calibri"/>
              <a:ea typeface="Calibri"/>
              <a:cs typeface="Calibri"/>
              <a:sym typeface="Calibri"/>
            </a:endParaRPr>
          </a:p>
        </p:txBody>
      </p:sp>
      <p:sp>
        <p:nvSpPr>
          <p:cNvPr id="414" name="Google Shape;414;p8"/>
          <p:cNvSpPr txBox="1"/>
          <p:nvPr/>
        </p:nvSpPr>
        <p:spPr>
          <a:xfrm>
            <a:off x="4043860" y="4245468"/>
            <a:ext cx="6460424"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133">
                <a:solidFill>
                  <a:schemeClr val="dk1"/>
                </a:solidFill>
                <a:latin typeface="Calibri"/>
                <a:ea typeface="Calibri"/>
                <a:cs typeface="Calibri"/>
                <a:sym typeface="Calibri"/>
              </a:rPr>
              <a:t>Fokus, Kerja Keras, Konsisten, Ulet dan Totalitas</a:t>
            </a:r>
            <a:endParaRPr b="1" sz="2133">
              <a:solidFill>
                <a:schemeClr val="dk1"/>
              </a:solidFill>
              <a:latin typeface="Calibri"/>
              <a:ea typeface="Calibri"/>
              <a:cs typeface="Calibri"/>
              <a:sym typeface="Calibri"/>
            </a:endParaRPr>
          </a:p>
        </p:txBody>
      </p:sp>
      <p:sp>
        <p:nvSpPr>
          <p:cNvPr id="415" name="Google Shape;415;p8"/>
          <p:cNvSpPr txBox="1"/>
          <p:nvPr/>
        </p:nvSpPr>
        <p:spPr>
          <a:xfrm>
            <a:off x="4043860" y="5140671"/>
            <a:ext cx="6460424"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133">
                <a:solidFill>
                  <a:schemeClr val="dk1"/>
                </a:solidFill>
                <a:latin typeface="Calibri"/>
                <a:ea typeface="Calibri"/>
                <a:cs typeface="Calibri"/>
                <a:sym typeface="Calibri"/>
              </a:rPr>
              <a:t>Berani Memulai</a:t>
            </a:r>
            <a:endParaRPr b="1" sz="2133">
              <a:solidFill>
                <a:schemeClr val="dk1"/>
              </a:solidFill>
              <a:latin typeface="Calibri"/>
              <a:ea typeface="Calibri"/>
              <a:cs typeface="Calibri"/>
              <a:sym typeface="Calibri"/>
            </a:endParaRPr>
          </a:p>
        </p:txBody>
      </p:sp>
      <p:sp>
        <p:nvSpPr>
          <p:cNvPr id="416" name="Google Shape;416;p8"/>
          <p:cNvSpPr txBox="1"/>
          <p:nvPr>
            <p:ph type="title"/>
          </p:nvPr>
        </p:nvSpPr>
        <p:spPr>
          <a:xfrm>
            <a:off x="2159563" y="116379"/>
            <a:ext cx="10032437" cy="11792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800"/>
              <a:buFont typeface="Calibri"/>
              <a:buNone/>
            </a:pPr>
            <a:r>
              <a:rPr b="1" lang="id-ID" sz="4800">
                <a:solidFill>
                  <a:schemeClr val="accent1"/>
                </a:solidFill>
                <a:latin typeface="Calibri"/>
                <a:ea typeface="Calibri"/>
                <a:cs typeface="Calibri"/>
                <a:sym typeface="Calibri"/>
              </a:rPr>
              <a:t>Pola Pikir Entrepreneur</a:t>
            </a:r>
            <a:endParaRPr/>
          </a:p>
        </p:txBody>
      </p:sp>
      <p:sp>
        <p:nvSpPr>
          <p:cNvPr id="417" name="Google Shape;417;p8"/>
          <p:cNvSpPr/>
          <p:nvPr/>
        </p:nvSpPr>
        <p:spPr>
          <a:xfrm>
            <a:off x="3470697" y="5973621"/>
            <a:ext cx="7505544" cy="768000"/>
          </a:xfrm>
          <a:custGeom>
            <a:rect b="b" l="l" r="r" t="t"/>
            <a:pathLst>
              <a:path extrusionOk="0" h="792000" w="6460280">
                <a:moveTo>
                  <a:pt x="0" y="0"/>
                </a:moveTo>
                <a:lnTo>
                  <a:pt x="6460280" y="0"/>
                </a:lnTo>
                <a:lnTo>
                  <a:pt x="6460280" y="792000"/>
                </a:lnTo>
                <a:lnTo>
                  <a:pt x="0" y="792000"/>
                </a:lnTo>
                <a:lnTo>
                  <a:pt x="396000" y="396000"/>
                </a:lnTo>
                <a:close/>
              </a:path>
            </a:pathLst>
          </a:custGeom>
          <a:solidFill>
            <a:schemeClr val="lt1"/>
          </a:solidFill>
          <a:ln cap="flat" cmpd="sng" w="38100">
            <a:solidFill>
              <a:srgbClr val="A8D08C"/>
            </a:solidFill>
            <a:prstDash val="solid"/>
            <a:miter lim="800000"/>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18" name="Google Shape;418;p8"/>
          <p:cNvSpPr txBox="1"/>
          <p:nvPr/>
        </p:nvSpPr>
        <p:spPr>
          <a:xfrm>
            <a:off x="2276812" y="6184911"/>
            <a:ext cx="806185" cy="574453"/>
          </a:xfrm>
          <a:prstGeom prst="rect">
            <a:avLst/>
          </a:prstGeom>
          <a:noFill/>
          <a:ln>
            <a:noFill/>
          </a:ln>
        </p:spPr>
        <p:txBody>
          <a:bodyPr anchorCtr="0" anchor="ctr" bIns="0" lIns="91425" spcFirstLastPara="1" rIns="91425" wrap="square" tIns="0">
            <a:spAutoFit/>
          </a:bodyPr>
          <a:lstStyle/>
          <a:p>
            <a:pPr indent="0" lvl="0" marL="0" marR="0" rtl="0" algn="l">
              <a:spcBef>
                <a:spcPts val="0"/>
              </a:spcBef>
              <a:spcAft>
                <a:spcPts val="0"/>
              </a:spcAft>
              <a:buNone/>
            </a:pPr>
            <a:r>
              <a:rPr b="1" lang="id-ID" sz="3733">
                <a:solidFill>
                  <a:schemeClr val="lt1"/>
                </a:solidFill>
                <a:latin typeface="Calibri"/>
                <a:ea typeface="Calibri"/>
                <a:cs typeface="Calibri"/>
                <a:sym typeface="Calibri"/>
              </a:rPr>
              <a:t>05</a:t>
            </a:r>
            <a:endParaRPr/>
          </a:p>
        </p:txBody>
      </p:sp>
      <p:sp>
        <p:nvSpPr>
          <p:cNvPr id="419" name="Google Shape;419;p8"/>
          <p:cNvSpPr txBox="1"/>
          <p:nvPr/>
        </p:nvSpPr>
        <p:spPr>
          <a:xfrm>
            <a:off x="4043860" y="6088037"/>
            <a:ext cx="6460424"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133">
                <a:solidFill>
                  <a:schemeClr val="dk1"/>
                </a:solidFill>
                <a:latin typeface="Calibri"/>
                <a:ea typeface="Calibri"/>
                <a:cs typeface="Calibri"/>
                <a:sym typeface="Calibri"/>
              </a:rPr>
              <a:t>Siap terhadap risiko dan Siap jatuh bangun</a:t>
            </a:r>
            <a:endParaRPr b="1" sz="2133">
              <a:solidFill>
                <a:schemeClr val="dk1"/>
              </a:solidFill>
              <a:latin typeface="Calibri"/>
              <a:ea typeface="Calibri"/>
              <a:cs typeface="Calibri"/>
              <a:sym typeface="Calibri"/>
            </a:endParaRPr>
          </a:p>
        </p:txBody>
      </p:sp>
      <p:sp>
        <p:nvSpPr>
          <p:cNvPr id="420" name="Google Shape;420;p8"/>
          <p:cNvSpPr/>
          <p:nvPr/>
        </p:nvSpPr>
        <p:spPr>
          <a:xfrm>
            <a:off x="2269033" y="5948169"/>
            <a:ext cx="1488245" cy="768000"/>
          </a:xfrm>
          <a:prstGeom prst="homePlate">
            <a:avLst>
              <a:gd fmla="val 54918" name="adj"/>
            </a:avLst>
          </a:prstGeom>
          <a:solidFill>
            <a:srgbClr val="A8D08C"/>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21" name="Google Shape;421;p8"/>
          <p:cNvSpPr txBox="1"/>
          <p:nvPr/>
        </p:nvSpPr>
        <p:spPr>
          <a:xfrm>
            <a:off x="2466773" y="6044942"/>
            <a:ext cx="806185" cy="574453"/>
          </a:xfrm>
          <a:prstGeom prst="rect">
            <a:avLst/>
          </a:prstGeom>
          <a:noFill/>
          <a:ln>
            <a:noFill/>
          </a:ln>
        </p:spPr>
        <p:txBody>
          <a:bodyPr anchorCtr="0" anchor="ctr" bIns="0" lIns="91425" spcFirstLastPara="1" rIns="91425" wrap="square" tIns="0">
            <a:spAutoFit/>
          </a:bodyPr>
          <a:lstStyle/>
          <a:p>
            <a:pPr indent="0" lvl="0" marL="0" marR="0" rtl="0" algn="l">
              <a:spcBef>
                <a:spcPts val="0"/>
              </a:spcBef>
              <a:spcAft>
                <a:spcPts val="0"/>
              </a:spcAft>
              <a:buNone/>
            </a:pPr>
            <a:r>
              <a:rPr b="1" lang="id-ID" sz="3733">
                <a:solidFill>
                  <a:schemeClr val="lt1"/>
                </a:solidFill>
                <a:latin typeface="Calibri"/>
                <a:ea typeface="Calibri"/>
                <a:cs typeface="Calibri"/>
                <a:sym typeface="Calibri"/>
              </a:rPr>
              <a:t>06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id-ID"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27" name="Google Shape;427;p9"/>
          <p:cNvSpPr txBox="1"/>
          <p:nvPr/>
        </p:nvSpPr>
        <p:spPr>
          <a:xfrm>
            <a:off x="2024063" y="1714501"/>
            <a:ext cx="6858000" cy="785813"/>
          </a:xfrm>
          <a:prstGeom prst="rect">
            <a:avLst/>
          </a:prstGeom>
          <a:noFill/>
          <a:ln>
            <a:noFill/>
          </a:ln>
        </p:spPr>
        <p:txBody>
          <a:bodyPr anchorCtr="0" anchor="ctr" bIns="45700" lIns="91425" spcFirstLastPara="1" rIns="91425" wrap="square" tIns="45700">
            <a:noAutofit/>
          </a:bodyPr>
          <a:lstStyle/>
          <a:p>
            <a:pPr indent="-450850" lvl="0" marL="450850" marR="0" rtl="0" algn="l">
              <a:spcBef>
                <a:spcPts val="0"/>
              </a:spcBef>
              <a:spcAft>
                <a:spcPts val="0"/>
              </a:spcAft>
              <a:buNone/>
            </a:pPr>
            <a:r>
              <a:rPr b="1" lang="id-ID" sz="3600">
                <a:solidFill>
                  <a:srgbClr val="FF3300"/>
                </a:solidFill>
                <a:latin typeface="Times New Roman"/>
                <a:ea typeface="Times New Roman"/>
                <a:cs typeface="Times New Roman"/>
                <a:sym typeface="Times New Roman"/>
              </a:rPr>
              <a:t>1.	Memiliki semangat berprestasi. </a:t>
            </a:r>
            <a:endParaRPr/>
          </a:p>
        </p:txBody>
      </p:sp>
      <p:sp>
        <p:nvSpPr>
          <p:cNvPr id="428" name="Google Shape;428;p9"/>
          <p:cNvSpPr/>
          <p:nvPr/>
        </p:nvSpPr>
        <p:spPr>
          <a:xfrm>
            <a:off x="3238501" y="142875"/>
            <a:ext cx="5522913" cy="17859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id-ID" sz="3600">
                <a:solidFill>
                  <a:srgbClr val="222268"/>
                </a:solidFill>
                <a:latin typeface="Stardos Stencil"/>
                <a:ea typeface="Stardos Stencil"/>
                <a:cs typeface="Stardos Stencil"/>
                <a:sym typeface="Stardos Stencil"/>
              </a:rPr>
              <a:t>CIRI-CIRI UMUM WIRAUSAHA </a:t>
            </a:r>
            <a:endParaRPr/>
          </a:p>
          <a:p>
            <a:pPr indent="0" lvl="0" marL="0" marR="0" rtl="0" algn="ctr">
              <a:spcBef>
                <a:spcPts val="0"/>
              </a:spcBef>
              <a:spcAft>
                <a:spcPts val="0"/>
              </a:spcAft>
              <a:buNone/>
            </a:pPr>
            <a:r>
              <a:rPr b="1" lang="id-ID" sz="1800">
                <a:solidFill>
                  <a:srgbClr val="222268"/>
                </a:solidFill>
                <a:latin typeface="Stardos Stencil"/>
                <a:ea typeface="Stardos Stencil"/>
                <a:cs typeface="Stardos Stencil"/>
                <a:sym typeface="Stardos Stencil"/>
              </a:rPr>
              <a:t>(12)</a:t>
            </a:r>
            <a:endParaRPr b="1" sz="1800">
              <a:solidFill>
                <a:srgbClr val="222268"/>
              </a:solidFill>
              <a:latin typeface="Stardos Stencil"/>
              <a:ea typeface="Stardos Stencil"/>
              <a:cs typeface="Stardos Stencil"/>
              <a:sym typeface="Stardos Stencil"/>
            </a:endParaRPr>
          </a:p>
        </p:txBody>
      </p:sp>
      <p:pic>
        <p:nvPicPr>
          <p:cNvPr descr="JUARA 5.jpg" id="429" name="Google Shape;429;p9"/>
          <p:cNvPicPr preferRelativeResize="0"/>
          <p:nvPr/>
        </p:nvPicPr>
        <p:blipFill rotWithShape="1">
          <a:blip r:embed="rId3">
            <a:alphaModFix/>
          </a:blip>
          <a:srcRect b="0" l="0" r="0" t="0"/>
          <a:stretch/>
        </p:blipFill>
        <p:spPr>
          <a:xfrm>
            <a:off x="8739188" y="1357314"/>
            <a:ext cx="1714500" cy="3571875"/>
          </a:xfrm>
          <a:prstGeom prst="rect">
            <a:avLst/>
          </a:prstGeom>
          <a:noFill/>
          <a:ln>
            <a:noFill/>
          </a:ln>
        </p:spPr>
      </p:pic>
      <p:sp>
        <p:nvSpPr>
          <p:cNvPr id="430" name="Google Shape;430;p9"/>
          <p:cNvSpPr txBox="1"/>
          <p:nvPr/>
        </p:nvSpPr>
        <p:spPr>
          <a:xfrm>
            <a:off x="1738313" y="2714626"/>
            <a:ext cx="6629400" cy="2786063"/>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id-ID" sz="4400">
                <a:solidFill>
                  <a:schemeClr val="accent2"/>
                </a:solidFill>
                <a:latin typeface="Calibri"/>
                <a:ea typeface="Calibri"/>
                <a:cs typeface="Calibri"/>
                <a:sym typeface="Calibri"/>
              </a:rPr>
              <a:t>	</a:t>
            </a:r>
            <a:r>
              <a:rPr b="1" lang="id-ID" sz="4400">
                <a:solidFill>
                  <a:schemeClr val="dk1"/>
                </a:solidFill>
                <a:latin typeface="Calibri"/>
                <a:ea typeface="Calibri"/>
                <a:cs typeface="Calibri"/>
                <a:sym typeface="Calibri"/>
              </a:rPr>
              <a:t>Selalu ingin lebih unggul dan dalam mengerjakan segala sesuatu melebihi standar yang ada. </a:t>
            </a:r>
            <a:endParaRPr/>
          </a:p>
        </p:txBody>
      </p:sp>
      <p:sp>
        <p:nvSpPr>
          <p:cNvPr id="431" name="Google Shape;431;p9"/>
          <p:cNvSpPr/>
          <p:nvPr/>
        </p:nvSpPr>
        <p:spPr>
          <a:xfrm>
            <a:off x="7751764" y="6524626"/>
            <a:ext cx="2916237" cy="3333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id-ID" sz="800">
                <a:solidFill>
                  <a:schemeClr val="dk1"/>
                </a:solidFill>
                <a:latin typeface="Arial"/>
                <a:ea typeface="Arial"/>
                <a:cs typeface="Arial"/>
                <a:sym typeface="Arial"/>
              </a:rPr>
              <a:t>Entrepreneurship Center </a:t>
            </a:r>
            <a:r>
              <a:rPr b="1" lang="id-ID" sz="800">
                <a:solidFill>
                  <a:schemeClr val="dk1"/>
                </a:solidFill>
                <a:latin typeface="Arial"/>
                <a:ea typeface="Arial"/>
                <a:cs typeface="Arial"/>
                <a:sym typeface="Arial"/>
              </a:rPr>
              <a:t>Universitas Dian Nuswantoro</a:t>
            </a:r>
            <a:endParaRPr b="1" i="1" sz="8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von">
  <a:themeElements>
    <a:clrScheme name="Savon">
      <a:dk1>
        <a:srgbClr val="000000"/>
      </a:dk1>
      <a:lt1>
        <a:srgbClr val="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2021-03-26T15:21:58Z</dcterms:created>
  <dc:creator>Nila Tristiarini</dc:creator>
</cp:coreProperties>
</file>